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FF7C8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32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2486FF-0382-4E9F-9454-ECFBFC21D5B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DB6C7F0-5B9E-404D-9970-4FA3CE17F676}">
      <dgm:prSet/>
      <dgm:spPr/>
      <dgm:t>
        <a:bodyPr/>
        <a:lstStyle/>
        <a:p>
          <a:r>
            <a:rPr lang="en-US" dirty="0"/>
            <a:t>Setup:</a:t>
          </a:r>
        </a:p>
      </dgm:t>
    </dgm:pt>
    <dgm:pt modelId="{6556FE12-D35D-4D0A-B0AA-35AF33592EFD}" type="parTrans" cxnId="{F710F152-9024-4902-95FB-DF82431F0F3A}">
      <dgm:prSet/>
      <dgm:spPr/>
      <dgm:t>
        <a:bodyPr/>
        <a:lstStyle/>
        <a:p>
          <a:endParaRPr lang="en-US"/>
        </a:p>
      </dgm:t>
    </dgm:pt>
    <dgm:pt modelId="{1F39E189-B130-4E22-8C8E-E61F161027A6}" type="sibTrans" cxnId="{F710F152-9024-4902-95FB-DF82431F0F3A}">
      <dgm:prSet/>
      <dgm:spPr/>
      <dgm:t>
        <a:bodyPr/>
        <a:lstStyle/>
        <a:p>
          <a:endParaRPr lang="en-US"/>
        </a:p>
      </dgm:t>
    </dgm:pt>
    <dgm:pt modelId="{C59C1862-08EF-4329-95BE-65357AC440B4}">
      <dgm:prSet/>
      <dgm:spPr/>
      <dgm:t>
        <a:bodyPr/>
        <a:lstStyle/>
        <a:p>
          <a:r>
            <a:rPr lang="en-US"/>
            <a:t>Perfectly updated statistics</a:t>
          </a:r>
        </a:p>
      </dgm:t>
    </dgm:pt>
    <dgm:pt modelId="{1CC97B49-4746-476A-B090-4AEAF3950600}" type="parTrans" cxnId="{D55F4D22-5951-4E67-BD80-F6201EFABD82}">
      <dgm:prSet/>
      <dgm:spPr/>
      <dgm:t>
        <a:bodyPr/>
        <a:lstStyle/>
        <a:p>
          <a:endParaRPr lang="en-US"/>
        </a:p>
      </dgm:t>
    </dgm:pt>
    <dgm:pt modelId="{A5AF3197-3508-4846-B839-4ED330A7B289}" type="sibTrans" cxnId="{D55F4D22-5951-4E67-BD80-F6201EFABD82}">
      <dgm:prSet/>
      <dgm:spPr/>
      <dgm:t>
        <a:bodyPr/>
        <a:lstStyle/>
        <a:p>
          <a:endParaRPr lang="en-US"/>
        </a:p>
      </dgm:t>
    </dgm:pt>
    <dgm:pt modelId="{1156C7B1-CCE9-45DB-9D0A-3B19A6B6CF7D}">
      <dgm:prSet/>
      <dgm:spPr/>
      <dgm:t>
        <a:bodyPr/>
        <a:lstStyle/>
        <a:p>
          <a:r>
            <a:rPr lang="en-US"/>
            <a:t>SQL Query gets first all blue Volvos</a:t>
          </a:r>
        </a:p>
      </dgm:t>
    </dgm:pt>
    <dgm:pt modelId="{70C0D212-0ABC-4636-A593-C49A5AA6FACD}" type="parTrans" cxnId="{451AD269-A61E-4176-BC7C-02ADCF15C654}">
      <dgm:prSet/>
      <dgm:spPr/>
      <dgm:t>
        <a:bodyPr/>
        <a:lstStyle/>
        <a:p>
          <a:endParaRPr lang="en-US"/>
        </a:p>
      </dgm:t>
    </dgm:pt>
    <dgm:pt modelId="{F5E4BC03-DBAB-47FE-8C57-78A98815D80D}" type="sibTrans" cxnId="{451AD269-A61E-4176-BC7C-02ADCF15C654}">
      <dgm:prSet/>
      <dgm:spPr/>
      <dgm:t>
        <a:bodyPr/>
        <a:lstStyle/>
        <a:p>
          <a:endParaRPr lang="en-US"/>
        </a:p>
      </dgm:t>
    </dgm:pt>
    <dgm:pt modelId="{3FFD43FB-34F5-4AC8-8369-E1AF593AE491}">
      <dgm:prSet/>
      <dgm:spPr/>
      <dgm:t>
        <a:bodyPr/>
        <a:lstStyle/>
        <a:p>
          <a:r>
            <a:rPr lang="en-US"/>
            <a:t>Then SQL Query gets all Ferraris</a:t>
          </a:r>
        </a:p>
      </dgm:t>
    </dgm:pt>
    <dgm:pt modelId="{8A9600B5-7376-4E17-A625-1851B000F450}" type="parTrans" cxnId="{AC42A041-09C0-4951-BF58-3DD36AB4ABC3}">
      <dgm:prSet/>
      <dgm:spPr/>
      <dgm:t>
        <a:bodyPr/>
        <a:lstStyle/>
        <a:p>
          <a:endParaRPr lang="en-US"/>
        </a:p>
      </dgm:t>
    </dgm:pt>
    <dgm:pt modelId="{4BB4CA94-BCDF-4316-828F-C8D4305FED53}" type="sibTrans" cxnId="{AC42A041-09C0-4951-BF58-3DD36AB4ABC3}">
      <dgm:prSet/>
      <dgm:spPr/>
      <dgm:t>
        <a:bodyPr/>
        <a:lstStyle/>
        <a:p>
          <a:endParaRPr lang="en-US"/>
        </a:p>
      </dgm:t>
    </dgm:pt>
    <dgm:pt modelId="{66B06FA7-8431-4842-AB00-C8251F45578B}">
      <dgm:prSet/>
      <dgm:spPr/>
      <dgm:t>
        <a:bodyPr/>
        <a:lstStyle/>
        <a:p>
          <a:r>
            <a:rPr lang="en-US"/>
            <a:t>First time a query is executed, the execution plan is generated based on the parameter values of that first execution</a:t>
          </a:r>
        </a:p>
      </dgm:t>
    </dgm:pt>
    <dgm:pt modelId="{5760247E-2205-4EC6-9E31-723E35473CAD}" type="parTrans" cxnId="{F0EAA055-9BDB-4125-8723-3512FC4703D1}">
      <dgm:prSet/>
      <dgm:spPr/>
      <dgm:t>
        <a:bodyPr/>
        <a:lstStyle/>
        <a:p>
          <a:endParaRPr lang="en-US"/>
        </a:p>
      </dgm:t>
    </dgm:pt>
    <dgm:pt modelId="{8600679A-25F5-4910-A47E-59BEDA2E9717}" type="sibTrans" cxnId="{F0EAA055-9BDB-4125-8723-3512FC4703D1}">
      <dgm:prSet/>
      <dgm:spPr/>
      <dgm:t>
        <a:bodyPr/>
        <a:lstStyle/>
        <a:p>
          <a:endParaRPr lang="en-US"/>
        </a:p>
      </dgm:t>
    </dgm:pt>
    <dgm:pt modelId="{C37BD5EE-A062-4118-8262-D911D1535432}">
      <dgm:prSet/>
      <dgm:spPr/>
      <dgm:t>
        <a:bodyPr/>
        <a:lstStyle/>
        <a:p>
          <a:r>
            <a:rPr lang="en-US"/>
            <a:t>Second time a query is executed, the execution plan is reused (unless too much has changed in the underlying tables since the plan was generated)</a:t>
          </a:r>
        </a:p>
      </dgm:t>
    </dgm:pt>
    <dgm:pt modelId="{03C6517A-DD33-4F9A-BB6A-5CAB2DBE5451}" type="parTrans" cxnId="{509BF5C8-E0D1-4E1A-A070-C9C6D698887D}">
      <dgm:prSet/>
      <dgm:spPr/>
      <dgm:t>
        <a:bodyPr/>
        <a:lstStyle/>
        <a:p>
          <a:endParaRPr lang="en-US"/>
        </a:p>
      </dgm:t>
    </dgm:pt>
    <dgm:pt modelId="{BCDDB601-E0AC-4E70-962F-639BF1ABCA1E}" type="sibTrans" cxnId="{509BF5C8-E0D1-4E1A-A070-C9C6D698887D}">
      <dgm:prSet/>
      <dgm:spPr/>
      <dgm:t>
        <a:bodyPr/>
        <a:lstStyle/>
        <a:p>
          <a:endParaRPr lang="en-US"/>
        </a:p>
      </dgm:t>
    </dgm:pt>
    <dgm:pt modelId="{D259D4DA-8FB0-4A8A-905B-CED35ED4FC2D}">
      <dgm:prSet/>
      <dgm:spPr/>
      <dgm:t>
        <a:bodyPr/>
        <a:lstStyle/>
        <a:p>
          <a:r>
            <a:rPr lang="en-US"/>
            <a:t>Parameter Sniffing</a:t>
          </a:r>
        </a:p>
      </dgm:t>
    </dgm:pt>
    <dgm:pt modelId="{A08F65E7-D53C-4D3D-901F-B9F662C8FBB5}" type="parTrans" cxnId="{D56A4360-E369-4189-A0BA-35D7D16BFBFC}">
      <dgm:prSet/>
      <dgm:spPr/>
      <dgm:t>
        <a:bodyPr/>
        <a:lstStyle/>
        <a:p>
          <a:endParaRPr lang="en-US"/>
        </a:p>
      </dgm:t>
    </dgm:pt>
    <dgm:pt modelId="{87D1D54F-4ACB-4378-BA59-869CE549C3FF}" type="sibTrans" cxnId="{D56A4360-E369-4189-A0BA-35D7D16BFBFC}">
      <dgm:prSet/>
      <dgm:spPr/>
      <dgm:t>
        <a:bodyPr/>
        <a:lstStyle/>
        <a:p>
          <a:endParaRPr lang="en-US"/>
        </a:p>
      </dgm:t>
    </dgm:pt>
    <dgm:pt modelId="{D42C7CF6-74A4-46DF-9FE6-0EF77622278E}" type="pres">
      <dgm:prSet presAssocID="{DC2486FF-0382-4E9F-9454-ECFBFC21D5B8}" presName="linear" presStyleCnt="0">
        <dgm:presLayoutVars>
          <dgm:animLvl val="lvl"/>
          <dgm:resizeHandles val="exact"/>
        </dgm:presLayoutVars>
      </dgm:prSet>
      <dgm:spPr/>
    </dgm:pt>
    <dgm:pt modelId="{E48D09F1-474A-43A3-BAB8-1E202DE58E35}" type="pres">
      <dgm:prSet presAssocID="{EDB6C7F0-5B9E-404D-9970-4FA3CE17F67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A34BAB-EE83-4816-BF7F-B75E30BB2745}" type="pres">
      <dgm:prSet presAssocID="{EDB6C7F0-5B9E-404D-9970-4FA3CE17F676}" presName="childText" presStyleLbl="revTx" presStyleIdx="0" presStyleCnt="1">
        <dgm:presLayoutVars>
          <dgm:bulletEnabled val="1"/>
        </dgm:presLayoutVars>
      </dgm:prSet>
      <dgm:spPr/>
    </dgm:pt>
    <dgm:pt modelId="{8989046B-6833-4FC1-8549-0C1586FCC793}" type="pres">
      <dgm:prSet presAssocID="{66B06FA7-8431-4842-AB00-C8251F45578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A5BCE50-D3ED-4293-9118-B2BC9C74206E}" type="pres">
      <dgm:prSet presAssocID="{8600679A-25F5-4910-A47E-59BEDA2E9717}" presName="spacer" presStyleCnt="0"/>
      <dgm:spPr/>
    </dgm:pt>
    <dgm:pt modelId="{C2B19E12-70D4-4774-83AC-6EDCE34E3761}" type="pres">
      <dgm:prSet presAssocID="{C37BD5EE-A062-4118-8262-D911D15354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A7DC4A4-8E8E-4378-9C74-9F6850F4336C}" type="pres">
      <dgm:prSet presAssocID="{BCDDB601-E0AC-4E70-962F-639BF1ABCA1E}" presName="spacer" presStyleCnt="0"/>
      <dgm:spPr/>
    </dgm:pt>
    <dgm:pt modelId="{016233CD-9B73-4EC0-A210-A4220B88F67B}" type="pres">
      <dgm:prSet presAssocID="{D259D4DA-8FB0-4A8A-905B-CED35ED4FC2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3882005-7515-4DCA-ACB1-82FBCCA930A6}" type="presOf" srcId="{3FFD43FB-34F5-4AC8-8369-E1AF593AE491}" destId="{8FA34BAB-EE83-4816-BF7F-B75E30BB2745}" srcOrd="0" destOrd="2" presId="urn:microsoft.com/office/officeart/2005/8/layout/vList2"/>
    <dgm:cxn modelId="{D55F4D22-5951-4E67-BD80-F6201EFABD82}" srcId="{EDB6C7F0-5B9E-404D-9970-4FA3CE17F676}" destId="{C59C1862-08EF-4329-95BE-65357AC440B4}" srcOrd="0" destOrd="0" parTransId="{1CC97B49-4746-476A-B090-4AEAF3950600}" sibTransId="{A5AF3197-3508-4846-B839-4ED330A7B289}"/>
    <dgm:cxn modelId="{E9361C2C-6F03-44CA-9BD6-5473EAA10F49}" type="presOf" srcId="{66B06FA7-8431-4842-AB00-C8251F45578B}" destId="{8989046B-6833-4FC1-8549-0C1586FCC793}" srcOrd="0" destOrd="0" presId="urn:microsoft.com/office/officeart/2005/8/layout/vList2"/>
    <dgm:cxn modelId="{ECDA045D-D349-415D-B016-B6A33D449620}" type="presOf" srcId="{D259D4DA-8FB0-4A8A-905B-CED35ED4FC2D}" destId="{016233CD-9B73-4EC0-A210-A4220B88F67B}" srcOrd="0" destOrd="0" presId="urn:microsoft.com/office/officeart/2005/8/layout/vList2"/>
    <dgm:cxn modelId="{D56A4360-E369-4189-A0BA-35D7D16BFBFC}" srcId="{DC2486FF-0382-4E9F-9454-ECFBFC21D5B8}" destId="{D259D4DA-8FB0-4A8A-905B-CED35ED4FC2D}" srcOrd="3" destOrd="0" parTransId="{A08F65E7-D53C-4D3D-901F-B9F662C8FBB5}" sibTransId="{87D1D54F-4ACB-4378-BA59-869CE549C3FF}"/>
    <dgm:cxn modelId="{AC42A041-09C0-4951-BF58-3DD36AB4ABC3}" srcId="{EDB6C7F0-5B9E-404D-9970-4FA3CE17F676}" destId="{3FFD43FB-34F5-4AC8-8369-E1AF593AE491}" srcOrd="2" destOrd="0" parTransId="{8A9600B5-7376-4E17-A625-1851B000F450}" sibTransId="{4BB4CA94-BCDF-4316-828F-C8D4305FED53}"/>
    <dgm:cxn modelId="{71B27569-E4AB-4155-BE8B-9A562BB69309}" type="presOf" srcId="{1156C7B1-CCE9-45DB-9D0A-3B19A6B6CF7D}" destId="{8FA34BAB-EE83-4816-BF7F-B75E30BB2745}" srcOrd="0" destOrd="1" presId="urn:microsoft.com/office/officeart/2005/8/layout/vList2"/>
    <dgm:cxn modelId="{451AD269-A61E-4176-BC7C-02ADCF15C654}" srcId="{EDB6C7F0-5B9E-404D-9970-4FA3CE17F676}" destId="{1156C7B1-CCE9-45DB-9D0A-3B19A6B6CF7D}" srcOrd="1" destOrd="0" parTransId="{70C0D212-0ABC-4636-A593-C49A5AA6FACD}" sibTransId="{F5E4BC03-DBAB-47FE-8C57-78A98815D80D}"/>
    <dgm:cxn modelId="{F710F152-9024-4902-95FB-DF82431F0F3A}" srcId="{DC2486FF-0382-4E9F-9454-ECFBFC21D5B8}" destId="{EDB6C7F0-5B9E-404D-9970-4FA3CE17F676}" srcOrd="0" destOrd="0" parTransId="{6556FE12-D35D-4D0A-B0AA-35AF33592EFD}" sibTransId="{1F39E189-B130-4E22-8C8E-E61F161027A6}"/>
    <dgm:cxn modelId="{F0EAA055-9BDB-4125-8723-3512FC4703D1}" srcId="{DC2486FF-0382-4E9F-9454-ECFBFC21D5B8}" destId="{66B06FA7-8431-4842-AB00-C8251F45578B}" srcOrd="1" destOrd="0" parTransId="{5760247E-2205-4EC6-9E31-723E35473CAD}" sibTransId="{8600679A-25F5-4910-A47E-59BEDA2E9717}"/>
    <dgm:cxn modelId="{57524682-05E6-4FB9-928E-F220BA838AC4}" type="presOf" srcId="{C59C1862-08EF-4329-95BE-65357AC440B4}" destId="{8FA34BAB-EE83-4816-BF7F-B75E30BB2745}" srcOrd="0" destOrd="0" presId="urn:microsoft.com/office/officeart/2005/8/layout/vList2"/>
    <dgm:cxn modelId="{FD6B0F90-351F-4259-855D-CC8449BF1A8E}" type="presOf" srcId="{C37BD5EE-A062-4118-8262-D911D1535432}" destId="{C2B19E12-70D4-4774-83AC-6EDCE34E3761}" srcOrd="0" destOrd="0" presId="urn:microsoft.com/office/officeart/2005/8/layout/vList2"/>
    <dgm:cxn modelId="{17590896-BC1D-4504-A0CE-5FD6CA825033}" type="presOf" srcId="{DC2486FF-0382-4E9F-9454-ECFBFC21D5B8}" destId="{D42C7CF6-74A4-46DF-9FE6-0EF77622278E}" srcOrd="0" destOrd="0" presId="urn:microsoft.com/office/officeart/2005/8/layout/vList2"/>
    <dgm:cxn modelId="{509BF5C8-E0D1-4E1A-A070-C9C6D698887D}" srcId="{DC2486FF-0382-4E9F-9454-ECFBFC21D5B8}" destId="{C37BD5EE-A062-4118-8262-D911D1535432}" srcOrd="2" destOrd="0" parTransId="{03C6517A-DD33-4F9A-BB6A-5CAB2DBE5451}" sibTransId="{BCDDB601-E0AC-4E70-962F-639BF1ABCA1E}"/>
    <dgm:cxn modelId="{338CA1FE-E6CF-4386-BF98-83431CAF150B}" type="presOf" srcId="{EDB6C7F0-5B9E-404D-9970-4FA3CE17F676}" destId="{E48D09F1-474A-43A3-BAB8-1E202DE58E35}" srcOrd="0" destOrd="0" presId="urn:microsoft.com/office/officeart/2005/8/layout/vList2"/>
    <dgm:cxn modelId="{5BA8481A-0EB5-4F3C-B6D3-E981D332C3CC}" type="presParOf" srcId="{D42C7CF6-74A4-46DF-9FE6-0EF77622278E}" destId="{E48D09F1-474A-43A3-BAB8-1E202DE58E35}" srcOrd="0" destOrd="0" presId="urn:microsoft.com/office/officeart/2005/8/layout/vList2"/>
    <dgm:cxn modelId="{8836C705-5FFD-4FB4-8001-E247879B4B57}" type="presParOf" srcId="{D42C7CF6-74A4-46DF-9FE6-0EF77622278E}" destId="{8FA34BAB-EE83-4816-BF7F-B75E30BB2745}" srcOrd="1" destOrd="0" presId="urn:microsoft.com/office/officeart/2005/8/layout/vList2"/>
    <dgm:cxn modelId="{D30BEE44-12AB-46B5-A732-A693513B1330}" type="presParOf" srcId="{D42C7CF6-74A4-46DF-9FE6-0EF77622278E}" destId="{8989046B-6833-4FC1-8549-0C1586FCC793}" srcOrd="2" destOrd="0" presId="urn:microsoft.com/office/officeart/2005/8/layout/vList2"/>
    <dgm:cxn modelId="{B921A126-E4B7-488C-9F74-B82A3F624D95}" type="presParOf" srcId="{D42C7CF6-74A4-46DF-9FE6-0EF77622278E}" destId="{DA5BCE50-D3ED-4293-9118-B2BC9C74206E}" srcOrd="3" destOrd="0" presId="urn:microsoft.com/office/officeart/2005/8/layout/vList2"/>
    <dgm:cxn modelId="{1B10340D-2C38-4D7E-B1F7-91EF34867F76}" type="presParOf" srcId="{D42C7CF6-74A4-46DF-9FE6-0EF77622278E}" destId="{C2B19E12-70D4-4774-83AC-6EDCE34E3761}" srcOrd="4" destOrd="0" presId="urn:microsoft.com/office/officeart/2005/8/layout/vList2"/>
    <dgm:cxn modelId="{BB623494-7EB4-4C5E-8BA7-CAF9448AA07A}" type="presParOf" srcId="{D42C7CF6-74A4-46DF-9FE6-0EF77622278E}" destId="{5A7DC4A4-8E8E-4378-9C74-9F6850F4336C}" srcOrd="5" destOrd="0" presId="urn:microsoft.com/office/officeart/2005/8/layout/vList2"/>
    <dgm:cxn modelId="{3A9DB45B-C7BD-495B-AF7E-D7EC0856337C}" type="presParOf" srcId="{D42C7CF6-74A4-46DF-9FE6-0EF77622278E}" destId="{016233CD-9B73-4EC0-A210-A4220B88F67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D09F1-474A-43A3-BAB8-1E202DE58E35}">
      <dsp:nvSpPr>
        <dsp:cNvPr id="0" name=""/>
        <dsp:cNvSpPr/>
      </dsp:nvSpPr>
      <dsp:spPr>
        <a:xfrm>
          <a:off x="0" y="101873"/>
          <a:ext cx="6253721" cy="10055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Setup:</a:t>
          </a:r>
        </a:p>
      </dsp:txBody>
      <dsp:txXfrm>
        <a:off x="49087" y="150960"/>
        <a:ext cx="6155547" cy="907369"/>
      </dsp:txXfrm>
    </dsp:sp>
    <dsp:sp modelId="{8FA34BAB-EE83-4816-BF7F-B75E30BB2745}">
      <dsp:nvSpPr>
        <dsp:cNvPr id="0" name=""/>
        <dsp:cNvSpPr/>
      </dsp:nvSpPr>
      <dsp:spPr>
        <a:xfrm>
          <a:off x="0" y="1107416"/>
          <a:ext cx="6253721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5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Perfectly updated statistics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SQL Query gets first all blue Volvos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Then SQL Query gets all Ferraris</a:t>
          </a:r>
        </a:p>
      </dsp:txBody>
      <dsp:txXfrm>
        <a:off x="0" y="1107416"/>
        <a:ext cx="6253721" cy="726570"/>
      </dsp:txXfrm>
    </dsp:sp>
    <dsp:sp modelId="{8989046B-6833-4FC1-8549-0C1586FCC793}">
      <dsp:nvSpPr>
        <dsp:cNvPr id="0" name=""/>
        <dsp:cNvSpPr/>
      </dsp:nvSpPr>
      <dsp:spPr>
        <a:xfrm>
          <a:off x="0" y="1833986"/>
          <a:ext cx="6253721" cy="1005543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First time a query is executed, the execution plan is generated based on the parameter values of that first execution</a:t>
          </a:r>
        </a:p>
      </dsp:txBody>
      <dsp:txXfrm>
        <a:off x="49087" y="1883073"/>
        <a:ext cx="6155547" cy="907369"/>
      </dsp:txXfrm>
    </dsp:sp>
    <dsp:sp modelId="{C2B19E12-70D4-4774-83AC-6EDCE34E3761}">
      <dsp:nvSpPr>
        <dsp:cNvPr id="0" name=""/>
        <dsp:cNvSpPr/>
      </dsp:nvSpPr>
      <dsp:spPr>
        <a:xfrm>
          <a:off x="0" y="2891370"/>
          <a:ext cx="6253721" cy="1005543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Second time a query is executed, the execution plan is reused (unless too much has changed in the underlying tables since the plan was generated)</a:t>
          </a:r>
        </a:p>
      </dsp:txBody>
      <dsp:txXfrm>
        <a:off x="49087" y="2940457"/>
        <a:ext cx="6155547" cy="907369"/>
      </dsp:txXfrm>
    </dsp:sp>
    <dsp:sp modelId="{016233CD-9B73-4EC0-A210-A4220B88F67B}">
      <dsp:nvSpPr>
        <dsp:cNvPr id="0" name=""/>
        <dsp:cNvSpPr/>
      </dsp:nvSpPr>
      <dsp:spPr>
        <a:xfrm>
          <a:off x="0" y="3948753"/>
          <a:ext cx="6253721" cy="100554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Parameter Sniffing</a:t>
          </a:r>
        </a:p>
      </dsp:txBody>
      <dsp:txXfrm>
        <a:off x="49087" y="3997840"/>
        <a:ext cx="6155547" cy="907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3AC50A5-32B2-4F33-BDBC-52FA1EC81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D9F95C1-A0A4-47C0-AACE-1B818081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373E564-C5E6-493C-8B4C-B442EDE5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978F838-B54B-46B0-AB6D-46827925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12033C3-B53A-405D-905A-F0C1BD9C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856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94ECF4B-07AF-49E4-93B3-82A821CF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34F6700-B03C-4F22-9A88-BEDBD341B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8FE7BBB-0B84-4960-8161-F61CC4EA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BF6BD1C-C95A-4E7D-9B92-B5D5AE39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C5AB5FB-0473-49D9-9443-3CBB1C38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04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A9397515-E945-468A-853C-D5A20E4D9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378652F-285A-4685-B12C-F99978645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462127C-4475-4D91-85DA-570B9124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7FB0228-978A-4685-9095-58A2450A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16932BD-CA0A-49B8-979B-EB7EC408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873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8" name="Bild 17">
            <a:extLst>
              <a:ext uri="{FF2B5EF4-FFF2-40B4-BE49-F238E27FC236}">
                <a16:creationId xmlns:a16="http://schemas.microsoft.com/office/drawing/2014/main" id="{42BCFCD7-74CB-442B-9206-4BBDA1D16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593" y="4100975"/>
            <a:ext cx="2736965" cy="273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67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4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57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53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92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29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49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4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9F8AD1-F489-46FF-8B80-6EC9E61D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708B8B4-CED4-47F2-90BE-48ADFF340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FD150FF-BBD0-407E-A9B8-2DC6D355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DE114AB-D20D-4A8A-9091-F798C054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B13F578-70CF-4ADA-86CF-8870FF39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7999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9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16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594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73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46949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19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380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7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468501A-EA8D-4253-BF73-3A2D75D1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6BF27F3-6B64-4143-BE80-B5F62C36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7D9B658-22C9-45B4-9D57-E9B17F1C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3919014-BAE2-46F4-AA9C-D78D80055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638611C-A443-473B-912C-9080B9E7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577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369FF8-BFC2-41B0-944A-D1E8B4C3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D7FB7F1-B73A-4E43-A1D1-3EDF695EE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6844909-D411-441D-9375-5F9727A45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45752F7-2B4E-4209-BC85-E71C2E46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D95348B-A50D-41DF-BAE5-43E1209E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26A6F99-FEE3-4961-9695-3239D336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282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13B48C-8EBB-413D-AE8B-5CA2DE9CF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A482346-DF9D-48DC-B446-36CC4057A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2DD46AA-9AA5-4103-9BF8-E15248AD1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3FB07C2C-4398-4DB4-9BBE-C9A965C1B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35A82596-5AB8-4C0A-9C47-A6155AF15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151FCC92-EFEA-4599-836B-03071D67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1268E946-E896-4066-BF81-2D6D9BADE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2C21B30-4DAF-45FD-9086-1CB721A1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7590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B43DC30-A3C3-4E7D-B24E-03E3E5FB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7CC46ED-2BDB-48EA-921D-938ED872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DD221FDF-DB15-4BED-B5FB-B5DA6B9E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679DB8C-88B4-4A03-8629-B1C47E16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199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C4CF8C8-4B6F-4B85-8370-C8D527445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5F62FC40-5BE5-4ADE-A586-6880DD57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00E7C49-C3E7-448B-8E1B-0ABE2321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088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1D8317-F82D-481E-99FF-F8A60B00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5219B0-EF55-4ACD-AA80-FAF20DAB6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CF38532-F305-464D-B061-9B933ECC8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6E6DC6B-E836-48B9-8089-EF0C0603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50670FB-51E0-4336-9076-A67C46FF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F1B9B24-7C44-4F44-9D9F-56480090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578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F1BDF6-6A10-4C2A-9C18-EEAA384A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DFAFE73-E890-4741-8D3D-0F02EB714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997ABEE-CAAA-4D85-9D2C-816186DB2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C36404B-AAEA-445B-AC46-14DA1DF61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40F4387-52F6-4E58-930E-A181879B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60A76EF-E6FF-4FC9-A8EA-A7C11635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747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F0F7132-3AF5-4A83-870E-B0ADA3A7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EF090A0-DEE5-460B-960C-F669EAD02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BEC3251-3556-4469-B6C7-FEDCB1DBC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A8D4B-755B-43D6-8254-F98F6408E649}" type="datetimeFigureOut">
              <a:rPr lang="sv-SE" smtClean="0"/>
              <a:t>2024-06-04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B460D35-56C5-47CB-B94E-F640E5140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BEA9DF2-CCF4-437C-8934-ACC803D20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E53A-B0A7-46D8-87A7-2790073F42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952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rgbClr val="FFCC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40A61AF8-6CA2-4DC0-AB0C-54B2BDCB308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4870" y="4988252"/>
            <a:ext cx="1849688" cy="18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8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 descr="En bild som visar tecknad serie, person, skärmbild&#10;&#10;Automatiskt genererad beskrivning">
            <a:extLst>
              <a:ext uri="{FF2B5EF4-FFF2-40B4-BE49-F238E27FC236}">
                <a16:creationId xmlns:a16="http://schemas.microsoft.com/office/drawing/2014/main" id="{4B86CBCF-A6A5-4115-AF02-387C3A5F6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8" r="9089" b="282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FCD2821-1AF6-4543-90D1-878B64DDC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sv-SE" sz="4800" b="1">
                <a:latin typeface="Roboto Black" panose="02000000000000000000" pitchFamily="2" charset="0"/>
                <a:ea typeface="Roboto Black" panose="02000000000000000000" pitchFamily="2" charset="0"/>
              </a:rPr>
              <a:t>Are You Drunk Sql Server?</a:t>
            </a:r>
            <a:br>
              <a:rPr lang="sv-SE" sz="4800" b="1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sv-SE" sz="480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F5CCE3C-7B3B-46EF-AF69-6F8FCF149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sv-SE" sz="2000" b="1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algn="l"/>
            <a:r>
              <a:rPr lang="sv-SE" sz="2000" b="1">
                <a:latin typeface="Roboto Black" panose="02000000000000000000" pitchFamily="2" charset="0"/>
                <a:ea typeface="Roboto Black" panose="02000000000000000000" pitchFamily="2" charset="0"/>
              </a:rPr>
              <a:t>Where did that estimate come from?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299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54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73C9815-A0EB-CB9A-E776-849A9839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A05D62-5DE3-1996-D6DC-87181366A4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6" b="13036"/>
          <a:stretch/>
        </p:blipFill>
        <p:spPr bwMode="auto">
          <a:xfrm>
            <a:off x="4297707" y="961812"/>
            <a:ext cx="6669985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5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Rectangle 106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B2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73C9815-A0EB-CB9A-E776-849A9839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A05D62-5DE3-1996-D6DC-87181366A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62"/>
          <a:stretch/>
        </p:blipFill>
        <p:spPr bwMode="auto">
          <a:xfrm>
            <a:off x="5165775" y="961812"/>
            <a:ext cx="4933849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75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73C9815-A0EB-CB9A-E776-849A9839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A05D62-5DE3-1996-D6DC-87181366A4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6" b="13036"/>
          <a:stretch/>
        </p:blipFill>
        <p:spPr bwMode="auto">
          <a:xfrm>
            <a:off x="5153822" y="1010518"/>
            <a:ext cx="6553545" cy="484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6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2FAC574-1180-4B65-9CF1-D0E49FC7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Session Content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ADA0E53-5DF3-437D-8FA6-EEB4AF67DC9F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Introduction to Cardinality Estimation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Methods for Cardinality Estimation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Old-school (Pre SQL Server 2014)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New-school (Up to SQL Server 2022)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Get into the head of SQL Server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906585C0-B1E7-4244-9B77-FCCF335E4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-1" b="1597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714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EC31-E066-4E62-BAAB-C170893FF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9917" y="0"/>
            <a:ext cx="7040340" cy="1646302"/>
          </a:xfrm>
        </p:spPr>
        <p:txBody>
          <a:bodyPr/>
          <a:lstStyle/>
          <a:p>
            <a:r>
              <a:rPr lang="en-US" sz="3200" dirty="0"/>
              <a:t>Magnus Ahlkvist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B0E28-205D-4B8D-B72F-75D77CF21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9917" y="2115127"/>
            <a:ext cx="5004086" cy="4267200"/>
          </a:xfrm>
        </p:spPr>
        <p:txBody>
          <a:bodyPr>
            <a:normAutofit/>
          </a:bodyPr>
          <a:lstStyle/>
          <a:p>
            <a:r>
              <a:rPr lang="en-US" dirty="0" err="1"/>
              <a:t>Transmokopter</a:t>
            </a:r>
            <a:r>
              <a:rPr lang="en-US" dirty="0"/>
              <a:t> SQL AB – SQL Server Specialist</a:t>
            </a:r>
          </a:p>
          <a:p>
            <a:r>
              <a:rPr lang="en-US" dirty="0"/>
              <a:t>Swede</a:t>
            </a:r>
          </a:p>
          <a:p>
            <a:r>
              <a:rPr lang="en-US" dirty="0"/>
              <a:t>MVP Data Platform, MCT</a:t>
            </a:r>
          </a:p>
          <a:p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transmokopter</a:t>
            </a:r>
            <a:endParaRPr lang="en-US" dirty="0"/>
          </a:p>
          <a:p>
            <a:r>
              <a:rPr lang="en-US" dirty="0"/>
              <a:t>@Transmokopter on Twitter</a:t>
            </a:r>
          </a:p>
        </p:txBody>
      </p:sp>
      <p:pic>
        <p:nvPicPr>
          <p:cNvPr id="5" name="Picture 4" descr="A picture containing person, looking, cellphone, phone&#10;&#10;Description automatically generated">
            <a:extLst>
              <a:ext uri="{FF2B5EF4-FFF2-40B4-BE49-F238E27FC236}">
                <a16:creationId xmlns:a16="http://schemas.microsoft.com/office/drawing/2014/main" id="{099A75BC-ED83-4232-8CE1-447DBDA9B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96"/>
          <a:stretch/>
        </p:blipFill>
        <p:spPr>
          <a:xfrm>
            <a:off x="0" y="0"/>
            <a:ext cx="4269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8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EFA71E8-9D98-4F5A-AF92-82447D6C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Introduction to Cardinality Estimation</a:t>
            </a:r>
          </a:p>
        </p:txBody>
      </p:sp>
      <p:pic>
        <p:nvPicPr>
          <p:cNvPr id="5" name="Platshållare för innehåll 4" descr="En bild som visar katt, inomhus, däggdjur, person&#10;&#10;Automatiskt genererad beskrivning">
            <a:extLst>
              <a:ext uri="{FF2B5EF4-FFF2-40B4-BE49-F238E27FC236}">
                <a16:creationId xmlns:a16="http://schemas.microsoft.com/office/drawing/2014/main" id="{DE220569-D876-4870-83E5-8FB33974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10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27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74B0B56-4DED-BBC2-B703-1E636F942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sv-SE" sz="4200"/>
              <a:t>The basics, statistics and histograms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CD17162-D132-886A-1D6C-92684D0F5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85000" lnSpcReduction="20000"/>
          </a:bodyPr>
          <a:lstStyle/>
          <a:p>
            <a:r>
              <a:rPr lang="sv-SE" sz="2200" dirty="0" err="1"/>
              <a:t>Sql</a:t>
            </a:r>
            <a:r>
              <a:rPr lang="sv-SE" sz="2200" dirty="0"/>
              <a:t> Server </a:t>
            </a:r>
            <a:r>
              <a:rPr lang="sv-SE" sz="2200" dirty="0" err="1"/>
              <a:t>uses</a:t>
            </a:r>
            <a:r>
              <a:rPr lang="sv-SE" sz="2200" dirty="0"/>
              <a:t> </a:t>
            </a:r>
            <a:r>
              <a:rPr lang="sv-SE" sz="2200" dirty="0" err="1"/>
              <a:t>statistics</a:t>
            </a:r>
            <a:r>
              <a:rPr lang="sv-SE" sz="2200" dirty="0"/>
              <a:t> to </a:t>
            </a:r>
            <a:r>
              <a:rPr lang="sv-SE" sz="2200" dirty="0" err="1"/>
              <a:t>figure</a:t>
            </a:r>
            <a:r>
              <a:rPr lang="sv-SE" sz="2200" dirty="0"/>
              <a:t> </a:t>
            </a:r>
            <a:r>
              <a:rPr lang="sv-SE" sz="2200" dirty="0" err="1"/>
              <a:t>out</a:t>
            </a:r>
            <a:r>
              <a:rPr lang="sv-SE" sz="2200" dirty="0"/>
              <a:t> </a:t>
            </a:r>
            <a:r>
              <a:rPr lang="sv-SE" sz="2200" dirty="0" err="1"/>
              <a:t>how</a:t>
            </a:r>
            <a:r>
              <a:rPr lang="sv-SE" sz="2200" dirty="0"/>
              <a:t> </a:t>
            </a:r>
            <a:r>
              <a:rPr lang="sv-SE" sz="2200" dirty="0" err="1"/>
              <a:t>many</a:t>
            </a:r>
            <a:r>
              <a:rPr lang="sv-SE" sz="2200" dirty="0"/>
              <a:t> </a:t>
            </a:r>
            <a:r>
              <a:rPr lang="sv-SE" sz="2200" dirty="0" err="1"/>
              <a:t>rows</a:t>
            </a:r>
            <a:r>
              <a:rPr lang="sv-SE" sz="2200" dirty="0"/>
              <a:t> </a:t>
            </a:r>
            <a:r>
              <a:rPr lang="sv-SE" sz="2200" dirty="0" err="1"/>
              <a:t>are</a:t>
            </a:r>
            <a:r>
              <a:rPr lang="sv-SE" sz="2200" dirty="0"/>
              <a:t> </a:t>
            </a:r>
            <a:r>
              <a:rPr lang="sv-SE" sz="2200" dirty="0" err="1"/>
              <a:t>returned</a:t>
            </a:r>
            <a:r>
              <a:rPr lang="sv-SE" sz="2200" dirty="0"/>
              <a:t> from different operators</a:t>
            </a:r>
          </a:p>
          <a:p>
            <a:r>
              <a:rPr lang="sv-SE" sz="2200" dirty="0" err="1"/>
              <a:t>Statistics</a:t>
            </a:r>
            <a:r>
              <a:rPr lang="sv-SE" sz="2200" dirty="0"/>
              <a:t> </a:t>
            </a:r>
            <a:r>
              <a:rPr lang="sv-SE" sz="2200" dirty="0" err="1"/>
              <a:t>are</a:t>
            </a:r>
            <a:r>
              <a:rPr lang="sv-SE" sz="2200" dirty="0"/>
              <a:t> </a:t>
            </a:r>
            <a:r>
              <a:rPr lang="sv-SE" sz="2200" dirty="0" err="1"/>
              <a:t>stored</a:t>
            </a:r>
            <a:r>
              <a:rPr lang="sv-SE" sz="2200" dirty="0"/>
              <a:t> in histograms (</a:t>
            </a:r>
            <a:r>
              <a:rPr lang="sv-SE" sz="2200" dirty="0" err="1"/>
              <a:t>think</a:t>
            </a:r>
            <a:r>
              <a:rPr lang="sv-SE" sz="2200" dirty="0"/>
              <a:t> </a:t>
            </a:r>
            <a:r>
              <a:rPr lang="sv-SE" sz="2200" dirty="0" err="1"/>
              <a:t>of</a:t>
            </a:r>
            <a:r>
              <a:rPr lang="sv-SE" sz="2200" dirty="0"/>
              <a:t> </a:t>
            </a:r>
            <a:r>
              <a:rPr lang="sv-SE" sz="2200" dirty="0" err="1"/>
              <a:t>tables</a:t>
            </a:r>
            <a:r>
              <a:rPr lang="sv-SE" sz="2200" dirty="0"/>
              <a:t>, </a:t>
            </a:r>
            <a:r>
              <a:rPr lang="sv-SE" sz="2200" dirty="0" err="1"/>
              <a:t>they</a:t>
            </a:r>
            <a:r>
              <a:rPr lang="sv-SE" sz="2200" dirty="0"/>
              <a:t> </a:t>
            </a:r>
            <a:r>
              <a:rPr lang="sv-SE" sz="2200" dirty="0" err="1"/>
              <a:t>really</a:t>
            </a:r>
            <a:r>
              <a:rPr lang="sv-SE" sz="2200" dirty="0"/>
              <a:t> </a:t>
            </a:r>
            <a:r>
              <a:rPr lang="sv-SE" sz="2200" dirty="0" err="1"/>
              <a:t>are</a:t>
            </a:r>
            <a:r>
              <a:rPr lang="sv-SE" sz="2200" dirty="0"/>
              <a:t>)</a:t>
            </a:r>
          </a:p>
          <a:p>
            <a:r>
              <a:rPr lang="sv-SE" sz="2200" dirty="0">
                <a:latin typeface="Consolas" panose="020B0609020204030204" pitchFamily="49" charset="0"/>
              </a:rPr>
              <a:t>SELECT * FROM </a:t>
            </a:r>
            <a:r>
              <a:rPr lang="sv-SE" sz="2200" dirty="0" err="1">
                <a:latin typeface="Consolas" panose="020B0609020204030204" pitchFamily="49" charset="0"/>
              </a:rPr>
              <a:t>dbo.Car</a:t>
            </a:r>
            <a:br>
              <a:rPr lang="sv-SE" sz="2200" dirty="0">
                <a:latin typeface="Consolas" panose="020B0609020204030204" pitchFamily="49" charset="0"/>
              </a:rPr>
            </a:br>
            <a:r>
              <a:rPr lang="sv-SE" sz="2200" dirty="0">
                <a:latin typeface="Consolas" panose="020B0609020204030204" pitchFamily="49" charset="0"/>
              </a:rPr>
              <a:t>WHERE </a:t>
            </a:r>
            <a:r>
              <a:rPr lang="sv-SE" sz="2200" dirty="0" err="1">
                <a:latin typeface="Consolas" panose="020B0609020204030204" pitchFamily="49" charset="0"/>
              </a:rPr>
              <a:t>BrandName</a:t>
            </a:r>
            <a:r>
              <a:rPr lang="sv-SE" sz="2200" dirty="0">
                <a:latin typeface="Consolas" panose="020B0609020204030204" pitchFamily="49" charset="0"/>
              </a:rPr>
              <a:t> = ’Renault’;</a:t>
            </a:r>
          </a:p>
          <a:p>
            <a:pPr lvl="1"/>
            <a:r>
              <a:rPr lang="sv-SE" sz="1800" dirty="0"/>
              <a:t>Renault is in the histogram. SQL Server </a:t>
            </a:r>
            <a:r>
              <a:rPr lang="sv-SE" sz="1800" dirty="0" err="1"/>
              <a:t>will</a:t>
            </a:r>
            <a:r>
              <a:rPr lang="sv-SE" sz="1800" dirty="0"/>
              <a:t> </a:t>
            </a:r>
            <a:r>
              <a:rPr lang="sv-SE" sz="1800" dirty="0" err="1"/>
              <a:t>estimate</a:t>
            </a:r>
            <a:r>
              <a:rPr lang="sv-SE" sz="1800" dirty="0"/>
              <a:t> 274733 </a:t>
            </a:r>
            <a:r>
              <a:rPr lang="sv-SE" sz="1800" dirty="0" err="1"/>
              <a:t>rows</a:t>
            </a:r>
            <a:endParaRPr lang="sv-SE" sz="1800" dirty="0"/>
          </a:p>
          <a:p>
            <a:r>
              <a:rPr lang="sv-SE" sz="2200" dirty="0">
                <a:latin typeface="Consolas" panose="020B0609020204030204" pitchFamily="49" charset="0"/>
              </a:rPr>
              <a:t>SELECT * FROM </a:t>
            </a:r>
            <a:r>
              <a:rPr lang="sv-SE" sz="2200" dirty="0" err="1">
                <a:latin typeface="Consolas" panose="020B0609020204030204" pitchFamily="49" charset="0"/>
              </a:rPr>
              <a:t>dbo.Car</a:t>
            </a:r>
            <a:br>
              <a:rPr lang="sv-SE" sz="2200" dirty="0">
                <a:latin typeface="Consolas" panose="020B0609020204030204" pitchFamily="49" charset="0"/>
              </a:rPr>
            </a:br>
            <a:r>
              <a:rPr lang="sv-SE" sz="2200" dirty="0">
                <a:latin typeface="Consolas" panose="020B0609020204030204" pitchFamily="49" charset="0"/>
              </a:rPr>
              <a:t>WHERE </a:t>
            </a:r>
            <a:r>
              <a:rPr lang="sv-SE" sz="2200" dirty="0" err="1">
                <a:latin typeface="Consolas" panose="020B0609020204030204" pitchFamily="49" charset="0"/>
              </a:rPr>
              <a:t>BrandName</a:t>
            </a:r>
            <a:r>
              <a:rPr lang="sv-SE" sz="2200" dirty="0">
                <a:latin typeface="Consolas" panose="020B0609020204030204" pitchFamily="49" charset="0"/>
              </a:rPr>
              <a:t> = ’SAAB’;</a:t>
            </a:r>
          </a:p>
          <a:p>
            <a:pPr lvl="1"/>
            <a:r>
              <a:rPr lang="sv-SE" sz="2000" dirty="0"/>
              <a:t>Saab is not in the histogram. SQL Server </a:t>
            </a:r>
            <a:r>
              <a:rPr lang="sv-SE" sz="2000" dirty="0" err="1"/>
              <a:t>will</a:t>
            </a:r>
            <a:r>
              <a:rPr lang="sv-SE" sz="2000" dirty="0"/>
              <a:t> look at Toyota and AVG_RANGE_ROWS and </a:t>
            </a:r>
            <a:r>
              <a:rPr lang="sv-SE" sz="2000" dirty="0" err="1"/>
              <a:t>estimate</a:t>
            </a:r>
            <a:r>
              <a:rPr lang="sv-SE" sz="2000" dirty="0"/>
              <a:t> 1 </a:t>
            </a:r>
            <a:r>
              <a:rPr lang="sv-SE" sz="2000" dirty="0" err="1"/>
              <a:t>row</a:t>
            </a:r>
            <a:r>
              <a:rPr lang="sv-SE" sz="2000" dirty="0"/>
              <a:t>.</a:t>
            </a:r>
            <a:endParaRPr lang="sv-SE" sz="1800" dirty="0"/>
          </a:p>
          <a:p>
            <a:pPr marL="0" indent="0">
              <a:buNone/>
            </a:pPr>
            <a:endParaRPr lang="sv-SE" sz="2200" dirty="0"/>
          </a:p>
        </p:txBody>
      </p:sp>
      <p:pic>
        <p:nvPicPr>
          <p:cNvPr id="5" name="Bildobjekt 4" descr="En bild som visar text, skärmbild, nummer, Teckensnitt&#10;&#10;Automatiskt genererad beskrivning">
            <a:extLst>
              <a:ext uri="{FF2B5EF4-FFF2-40B4-BE49-F238E27FC236}">
                <a16:creationId xmlns:a16="http://schemas.microsoft.com/office/drawing/2014/main" id="{FD785828-B652-7E8B-323B-D136B964E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922248"/>
            <a:ext cx="5458968" cy="30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39A1F5A-E57E-4178-8F57-A18DC747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488360 w 6530408"/>
              <a:gd name="connsiteY8" fmla="*/ 535865 h 5753325"/>
              <a:gd name="connsiteX9" fmla="*/ 6492864 w 6530408"/>
              <a:gd name="connsiteY9" fmla="*/ 615799 h 5753325"/>
              <a:gd name="connsiteX10" fmla="*/ 6459988 w 6530408"/>
              <a:gd name="connsiteY10" fmla="*/ 707628 h 5753325"/>
              <a:gd name="connsiteX11" fmla="*/ 6453989 w 6530408"/>
              <a:gd name="connsiteY11" fmla="*/ 711876 h 5753325"/>
              <a:gd name="connsiteX12" fmla="*/ 6453209 w 6530408"/>
              <a:gd name="connsiteY12" fmla="*/ 719127 h 5753325"/>
              <a:gd name="connsiteX13" fmla="*/ 6457662 w 6530408"/>
              <a:gd name="connsiteY13" fmla="*/ 723331 h 5753325"/>
              <a:gd name="connsiteX14" fmla="*/ 6447445 w 6530408"/>
              <a:gd name="connsiteY14" fmla="*/ 780003 h 5753325"/>
              <a:gd name="connsiteX15" fmla="*/ 6426552 w 6530408"/>
              <a:gd name="connsiteY15" fmla="*/ 845805 h 5753325"/>
              <a:gd name="connsiteX16" fmla="*/ 6434072 w 6530408"/>
              <a:gd name="connsiteY16" fmla="*/ 910733 h 5753325"/>
              <a:gd name="connsiteX17" fmla="*/ 6432570 w 6530408"/>
              <a:gd name="connsiteY17" fmla="*/ 983394 h 5753325"/>
              <a:gd name="connsiteX18" fmla="*/ 6431878 w 6530408"/>
              <a:gd name="connsiteY18" fmla="*/ 1026728 h 5753325"/>
              <a:gd name="connsiteX19" fmla="*/ 6414269 w 6530408"/>
              <a:gd name="connsiteY19" fmla="*/ 1151111 h 5753325"/>
              <a:gd name="connsiteX20" fmla="*/ 6371722 w 6530408"/>
              <a:gd name="connsiteY20" fmla="*/ 1318080 h 5753325"/>
              <a:gd name="connsiteX21" fmla="*/ 6356023 w 6530408"/>
              <a:gd name="connsiteY21" fmla="*/ 1356227 h 5753325"/>
              <a:gd name="connsiteX22" fmla="*/ 6356157 w 6530408"/>
              <a:gd name="connsiteY22" fmla="*/ 1361967 h 5753325"/>
              <a:gd name="connsiteX23" fmla="*/ 6350613 w 6530408"/>
              <a:gd name="connsiteY23" fmla="*/ 1393569 h 5753325"/>
              <a:gd name="connsiteX24" fmla="*/ 6357062 w 6530408"/>
              <a:gd name="connsiteY24" fmla="*/ 1444071 h 5753325"/>
              <a:gd name="connsiteX25" fmla="*/ 6364832 w 6530408"/>
              <a:gd name="connsiteY25" fmla="*/ 1478763 h 5753325"/>
              <a:gd name="connsiteX26" fmla="*/ 6369745 w 6530408"/>
              <a:gd name="connsiteY26" fmla="*/ 1495680 h 5753325"/>
              <a:gd name="connsiteX27" fmla="*/ 6370898 w 6530408"/>
              <a:gd name="connsiteY27" fmla="*/ 1513331 h 5753325"/>
              <a:gd name="connsiteX28" fmla="*/ 6368801 w 6530408"/>
              <a:gd name="connsiteY28" fmla="*/ 1527414 h 5753325"/>
              <a:gd name="connsiteX29" fmla="*/ 6359177 w 6530408"/>
              <a:gd name="connsiteY29" fmla="*/ 1639513 h 5753325"/>
              <a:gd name="connsiteX30" fmla="*/ 6299489 w 6530408"/>
              <a:gd name="connsiteY30" fmla="*/ 1784860 h 5753325"/>
              <a:gd name="connsiteX31" fmla="*/ 6267878 w 6530408"/>
              <a:gd name="connsiteY31" fmla="*/ 1858572 h 5753325"/>
              <a:gd name="connsiteX32" fmla="*/ 6251146 w 6530408"/>
              <a:gd name="connsiteY32" fmla="*/ 1926167 h 5753325"/>
              <a:gd name="connsiteX33" fmla="*/ 6210686 w 6530408"/>
              <a:gd name="connsiteY33" fmla="*/ 2014834 h 5753325"/>
              <a:gd name="connsiteX34" fmla="*/ 6106652 w 6530408"/>
              <a:gd name="connsiteY34" fmla="*/ 2150572 h 5753325"/>
              <a:gd name="connsiteX35" fmla="*/ 6097813 w 6530408"/>
              <a:gd name="connsiteY35" fmla="*/ 2172208 h 5753325"/>
              <a:gd name="connsiteX36" fmla="*/ 6095990 w 6530408"/>
              <a:gd name="connsiteY36" fmla="*/ 2181185 h 5753325"/>
              <a:gd name="connsiteX37" fmla="*/ 6090126 w 6530408"/>
              <a:gd name="connsiteY37" fmla="*/ 2192533 h 5753325"/>
              <a:gd name="connsiteX38" fmla="*/ 6089503 w 6530408"/>
              <a:gd name="connsiteY38" fmla="*/ 2192543 h 5753325"/>
              <a:gd name="connsiteX39" fmla="*/ 6084946 w 6530408"/>
              <a:gd name="connsiteY39" fmla="*/ 2203694 h 5753325"/>
              <a:gd name="connsiteX40" fmla="*/ 5987861 w 6530408"/>
              <a:gd name="connsiteY40" fmla="*/ 2304868 h 5753325"/>
              <a:gd name="connsiteX41" fmla="*/ 5973439 w 6530408"/>
              <a:gd name="connsiteY41" fmla="*/ 2385635 h 5753325"/>
              <a:gd name="connsiteX42" fmla="*/ 5916727 w 6530408"/>
              <a:gd name="connsiteY42" fmla="*/ 2458777 h 5753325"/>
              <a:gd name="connsiteX43" fmla="*/ 5856524 w 6530408"/>
              <a:gd name="connsiteY43" fmla="*/ 2583281 h 5753325"/>
              <a:gd name="connsiteX44" fmla="*/ 5838091 w 6530408"/>
              <a:gd name="connsiteY44" fmla="*/ 2753474 h 5753325"/>
              <a:gd name="connsiteX45" fmla="*/ 5777471 w 6530408"/>
              <a:gd name="connsiteY45" fmla="*/ 2901570 h 5753325"/>
              <a:gd name="connsiteX46" fmla="*/ 5723992 w 6530408"/>
              <a:gd name="connsiteY46" fmla="*/ 2998752 h 5753325"/>
              <a:gd name="connsiteX47" fmla="*/ 5557886 w 6530408"/>
              <a:gd name="connsiteY47" fmla="*/ 3329735 h 5753325"/>
              <a:gd name="connsiteX48" fmla="*/ 5471501 w 6530408"/>
              <a:gd name="connsiteY48" fmla="*/ 3462221 h 5753325"/>
              <a:gd name="connsiteX49" fmla="*/ 5465154 w 6530408"/>
              <a:gd name="connsiteY49" fmla="*/ 3541065 h 5753325"/>
              <a:gd name="connsiteX50" fmla="*/ 5437889 w 6530408"/>
              <a:gd name="connsiteY50" fmla="*/ 3559927 h 5753325"/>
              <a:gd name="connsiteX51" fmla="*/ 5432770 w 6530408"/>
              <a:gd name="connsiteY51" fmla="*/ 3562948 h 5753325"/>
              <a:gd name="connsiteX52" fmla="*/ 5406795 w 6530408"/>
              <a:gd name="connsiteY52" fmla="*/ 3578594 h 5753325"/>
              <a:gd name="connsiteX53" fmla="*/ 5381495 w 6530408"/>
              <a:gd name="connsiteY53" fmla="*/ 3599883 h 5753325"/>
              <a:gd name="connsiteX54" fmla="*/ 5363689 w 6530408"/>
              <a:gd name="connsiteY54" fmla="*/ 3633299 h 5753325"/>
              <a:gd name="connsiteX55" fmla="*/ 5291870 w 6530408"/>
              <a:gd name="connsiteY55" fmla="*/ 3799039 h 5753325"/>
              <a:gd name="connsiteX56" fmla="*/ 5241600 w 6530408"/>
              <a:gd name="connsiteY56" fmla="*/ 3894238 h 5753325"/>
              <a:gd name="connsiteX57" fmla="*/ 5211041 w 6530408"/>
              <a:gd name="connsiteY57" fmla="*/ 3924184 h 5753325"/>
              <a:gd name="connsiteX58" fmla="*/ 5176073 w 6530408"/>
              <a:gd name="connsiteY58" fmla="*/ 3970179 h 5753325"/>
              <a:gd name="connsiteX59" fmla="*/ 5172826 w 6530408"/>
              <a:gd name="connsiteY59" fmla="*/ 3991773 h 5753325"/>
              <a:gd name="connsiteX60" fmla="*/ 5157053 w 6530408"/>
              <a:gd name="connsiteY60" fmla="*/ 3997708 h 5753325"/>
              <a:gd name="connsiteX61" fmla="*/ 5127922 w 6530408"/>
              <a:gd name="connsiteY61" fmla="*/ 4022660 h 5753325"/>
              <a:gd name="connsiteX62" fmla="*/ 5020872 w 6530408"/>
              <a:gd name="connsiteY62" fmla="*/ 4075951 h 5753325"/>
              <a:gd name="connsiteX63" fmla="*/ 4991410 w 6530408"/>
              <a:gd name="connsiteY63" fmla="*/ 4087598 h 5753325"/>
              <a:gd name="connsiteX64" fmla="*/ 4930112 w 6530408"/>
              <a:gd name="connsiteY64" fmla="*/ 4138459 h 5753325"/>
              <a:gd name="connsiteX65" fmla="*/ 4834224 w 6530408"/>
              <a:gd name="connsiteY65" fmla="*/ 4231643 h 5753325"/>
              <a:gd name="connsiteX66" fmla="*/ 4812599 w 6530408"/>
              <a:gd name="connsiteY66" fmla="*/ 4249449 h 5753325"/>
              <a:gd name="connsiteX67" fmla="*/ 4789188 w 6530408"/>
              <a:gd name="connsiteY67" fmla="*/ 4256678 h 5753325"/>
              <a:gd name="connsiteX68" fmla="*/ 4779554 w 6530408"/>
              <a:gd name="connsiteY68" fmla="*/ 4251313 h 5753325"/>
              <a:gd name="connsiteX69" fmla="*/ 4766885 w 6530408"/>
              <a:gd name="connsiteY69" fmla="*/ 4259812 h 5753325"/>
              <a:gd name="connsiteX70" fmla="*/ 4762510 w 6530408"/>
              <a:gd name="connsiteY70" fmla="*/ 4260383 h 5753325"/>
              <a:gd name="connsiteX71" fmla="*/ 4738416 w 6530408"/>
              <a:gd name="connsiteY71" fmla="*/ 4265355 h 5753325"/>
              <a:gd name="connsiteX72" fmla="*/ 4712007 w 6530408"/>
              <a:gd name="connsiteY72" fmla="*/ 4317892 h 5753325"/>
              <a:gd name="connsiteX73" fmla="*/ 4658930 w 6530408"/>
              <a:gd name="connsiteY73" fmla="*/ 4348041 h 5753325"/>
              <a:gd name="connsiteX74" fmla="*/ 4443526 w 6530408"/>
              <a:gd name="connsiteY74" fmla="*/ 4507851 h 5753325"/>
              <a:gd name="connsiteX75" fmla="*/ 4289766 w 6530408"/>
              <a:gd name="connsiteY75" fmla="*/ 4711450 h 5753325"/>
              <a:gd name="connsiteX76" fmla="*/ 4150870 w 6530408"/>
              <a:gd name="connsiteY76" fmla="*/ 4818480 h 5753325"/>
              <a:gd name="connsiteX77" fmla="*/ 4006639 w 6530408"/>
              <a:gd name="connsiteY77" fmla="*/ 4933815 h 5753325"/>
              <a:gd name="connsiteX78" fmla="*/ 3298210 w 6530408"/>
              <a:gd name="connsiteY78" fmla="*/ 5070790 h 5753325"/>
              <a:gd name="connsiteX79" fmla="*/ 2947678 w 6530408"/>
              <a:gd name="connsiteY79" fmla="*/ 5117869 h 5753325"/>
              <a:gd name="connsiteX80" fmla="*/ 2822169 w 6530408"/>
              <a:gd name="connsiteY80" fmla="*/ 5129396 h 5753325"/>
              <a:gd name="connsiteX81" fmla="*/ 2538773 w 6530408"/>
              <a:gd name="connsiteY81" fmla="*/ 5313397 h 5753325"/>
              <a:gd name="connsiteX82" fmla="*/ 2014500 w 6530408"/>
              <a:gd name="connsiteY82" fmla="*/ 5519744 h 5753325"/>
              <a:gd name="connsiteX83" fmla="*/ 1934391 w 6530408"/>
              <a:gd name="connsiteY83" fmla="*/ 5591335 h 5753325"/>
              <a:gd name="connsiteX84" fmla="*/ 1892550 w 6530408"/>
              <a:gd name="connsiteY84" fmla="*/ 5649708 h 5753325"/>
              <a:gd name="connsiteX85" fmla="*/ 1854769 w 6530408"/>
              <a:gd name="connsiteY85" fmla="*/ 5647691 h 5753325"/>
              <a:gd name="connsiteX86" fmla="*/ 1809461 w 6530408"/>
              <a:gd name="connsiteY86" fmla="*/ 5648628 h 5753325"/>
              <a:gd name="connsiteX87" fmla="*/ 1745150 w 6530408"/>
              <a:gd name="connsiteY87" fmla="*/ 5693879 h 5753325"/>
              <a:gd name="connsiteX88" fmla="*/ 1713375 w 6530408"/>
              <a:gd name="connsiteY88" fmla="*/ 5684672 h 5753325"/>
              <a:gd name="connsiteX89" fmla="*/ 1707808 w 6530408"/>
              <a:gd name="connsiteY89" fmla="*/ 5682611 h 5753325"/>
              <a:gd name="connsiteX90" fmla="*/ 1679313 w 6530408"/>
              <a:gd name="connsiteY90" fmla="*/ 5672360 h 5753325"/>
              <a:gd name="connsiteX91" fmla="*/ 1646933 w 6530408"/>
              <a:gd name="connsiteY91" fmla="*/ 5666227 h 5753325"/>
              <a:gd name="connsiteX92" fmla="*/ 1610055 w 6530408"/>
              <a:gd name="connsiteY92" fmla="*/ 5673643 h 5753325"/>
              <a:gd name="connsiteX93" fmla="*/ 1437641 w 6530408"/>
              <a:gd name="connsiteY93" fmla="*/ 5723266 h 5753325"/>
              <a:gd name="connsiteX94" fmla="*/ 1332869 w 6530408"/>
              <a:gd name="connsiteY94" fmla="*/ 5744752 h 5753325"/>
              <a:gd name="connsiteX95" fmla="*/ 1290525 w 6530408"/>
              <a:gd name="connsiteY95" fmla="*/ 5740036 h 5753325"/>
              <a:gd name="connsiteX96" fmla="*/ 1233107 w 6530408"/>
              <a:gd name="connsiteY96" fmla="*/ 5742106 h 5753325"/>
              <a:gd name="connsiteX97" fmla="*/ 1214532 w 6530408"/>
              <a:gd name="connsiteY97" fmla="*/ 5753325 h 5753325"/>
              <a:gd name="connsiteX98" fmla="*/ 1199955 w 6530408"/>
              <a:gd name="connsiteY98" fmla="*/ 5744831 h 5753325"/>
              <a:gd name="connsiteX99" fmla="*/ 1162337 w 6530408"/>
              <a:gd name="connsiteY99" fmla="*/ 5738048 h 5753325"/>
              <a:gd name="connsiteX100" fmla="*/ 1053457 w 6530408"/>
              <a:gd name="connsiteY100" fmla="*/ 5688676 h 5753325"/>
              <a:gd name="connsiteX101" fmla="*/ 1025798 w 6530408"/>
              <a:gd name="connsiteY101" fmla="*/ 5673166 h 5753325"/>
              <a:gd name="connsiteX102" fmla="*/ 947900 w 6530408"/>
              <a:gd name="connsiteY102" fmla="*/ 5657848 h 5753325"/>
              <a:gd name="connsiteX103" fmla="*/ 815627 w 6530408"/>
              <a:gd name="connsiteY103" fmla="*/ 5642557 h 5753325"/>
              <a:gd name="connsiteX104" fmla="*/ 788251 w 6530408"/>
              <a:gd name="connsiteY104" fmla="*/ 5637065 h 5753325"/>
              <a:gd name="connsiteX105" fmla="*/ 767822 w 6530408"/>
              <a:gd name="connsiteY105" fmla="*/ 5623450 h 5753325"/>
              <a:gd name="connsiteX106" fmla="*/ 765791 w 6530408"/>
              <a:gd name="connsiteY106" fmla="*/ 5612539 h 5753325"/>
              <a:gd name="connsiteX107" fmla="*/ 751230 w 6530408"/>
              <a:gd name="connsiteY107" fmla="*/ 5608092 h 5753325"/>
              <a:gd name="connsiteX108" fmla="*/ 748008 w 6530408"/>
              <a:gd name="connsiteY108" fmla="*/ 5605052 h 5753325"/>
              <a:gd name="connsiteX109" fmla="*/ 728871 w 6530408"/>
              <a:gd name="connsiteY109" fmla="*/ 5589469 h 5753325"/>
              <a:gd name="connsiteX110" fmla="*/ 671898 w 6530408"/>
              <a:gd name="connsiteY110" fmla="*/ 5602363 h 5753325"/>
              <a:gd name="connsiteX111" fmla="*/ 615065 w 6530408"/>
              <a:gd name="connsiteY111" fmla="*/ 5580257 h 5753325"/>
              <a:gd name="connsiteX112" fmla="*/ 355785 w 6530408"/>
              <a:gd name="connsiteY112" fmla="*/ 5514383 h 5753325"/>
              <a:gd name="connsiteX113" fmla="*/ 102269 w 6530408"/>
              <a:gd name="connsiteY113" fmla="*/ 5524347 h 5753325"/>
              <a:gd name="connsiteX114" fmla="*/ 13160 w 6530408"/>
              <a:gd name="connsiteY114" fmla="*/ 5514159 h 5753325"/>
              <a:gd name="connsiteX115" fmla="*/ 0 w 6530408"/>
              <a:gd name="connsiteY115" fmla="*/ 5511735 h 5753325"/>
              <a:gd name="connsiteX116" fmla="*/ 0 w 6530408"/>
              <a:gd name="connsiteY116" fmla="*/ 0 h 5753325"/>
              <a:gd name="connsiteX0" fmla="*/ 0 w 6506836"/>
              <a:gd name="connsiteY0" fmla="*/ 0 h 5753325"/>
              <a:gd name="connsiteX1" fmla="*/ 6438980 w 6506836"/>
              <a:gd name="connsiteY1" fmla="*/ 0 h 5753325"/>
              <a:gd name="connsiteX2" fmla="*/ 6439047 w 6506836"/>
              <a:gd name="connsiteY2" fmla="*/ 147 h 5753325"/>
              <a:gd name="connsiteX3" fmla="*/ 6443456 w 6506836"/>
              <a:gd name="connsiteY3" fmla="*/ 130105 h 5753325"/>
              <a:gd name="connsiteX4" fmla="*/ 6447632 w 6506836"/>
              <a:gd name="connsiteY4" fmla="*/ 170016 h 5753325"/>
              <a:gd name="connsiteX5" fmla="*/ 6465936 w 6506836"/>
              <a:gd name="connsiteY5" fmla="*/ 274847 h 5753325"/>
              <a:gd name="connsiteX6" fmla="*/ 6506836 w 6506836"/>
              <a:gd name="connsiteY6" fmla="*/ 331778 h 5753325"/>
              <a:gd name="connsiteX7" fmla="*/ 6488360 w 6506836"/>
              <a:gd name="connsiteY7" fmla="*/ 535865 h 5753325"/>
              <a:gd name="connsiteX8" fmla="*/ 6492864 w 6506836"/>
              <a:gd name="connsiteY8" fmla="*/ 615799 h 5753325"/>
              <a:gd name="connsiteX9" fmla="*/ 6459988 w 6506836"/>
              <a:gd name="connsiteY9" fmla="*/ 707628 h 5753325"/>
              <a:gd name="connsiteX10" fmla="*/ 6453989 w 6506836"/>
              <a:gd name="connsiteY10" fmla="*/ 711876 h 5753325"/>
              <a:gd name="connsiteX11" fmla="*/ 6453209 w 6506836"/>
              <a:gd name="connsiteY11" fmla="*/ 719127 h 5753325"/>
              <a:gd name="connsiteX12" fmla="*/ 6457662 w 6506836"/>
              <a:gd name="connsiteY12" fmla="*/ 723331 h 5753325"/>
              <a:gd name="connsiteX13" fmla="*/ 6447445 w 6506836"/>
              <a:gd name="connsiteY13" fmla="*/ 780003 h 5753325"/>
              <a:gd name="connsiteX14" fmla="*/ 6426552 w 6506836"/>
              <a:gd name="connsiteY14" fmla="*/ 845805 h 5753325"/>
              <a:gd name="connsiteX15" fmla="*/ 6434072 w 6506836"/>
              <a:gd name="connsiteY15" fmla="*/ 910733 h 5753325"/>
              <a:gd name="connsiteX16" fmla="*/ 6432570 w 6506836"/>
              <a:gd name="connsiteY16" fmla="*/ 983394 h 5753325"/>
              <a:gd name="connsiteX17" fmla="*/ 6431878 w 6506836"/>
              <a:gd name="connsiteY17" fmla="*/ 1026728 h 5753325"/>
              <a:gd name="connsiteX18" fmla="*/ 6414269 w 6506836"/>
              <a:gd name="connsiteY18" fmla="*/ 1151111 h 5753325"/>
              <a:gd name="connsiteX19" fmla="*/ 6371722 w 6506836"/>
              <a:gd name="connsiteY19" fmla="*/ 1318080 h 5753325"/>
              <a:gd name="connsiteX20" fmla="*/ 6356023 w 6506836"/>
              <a:gd name="connsiteY20" fmla="*/ 1356227 h 5753325"/>
              <a:gd name="connsiteX21" fmla="*/ 6356157 w 6506836"/>
              <a:gd name="connsiteY21" fmla="*/ 1361967 h 5753325"/>
              <a:gd name="connsiteX22" fmla="*/ 6350613 w 6506836"/>
              <a:gd name="connsiteY22" fmla="*/ 1393569 h 5753325"/>
              <a:gd name="connsiteX23" fmla="*/ 6357062 w 6506836"/>
              <a:gd name="connsiteY23" fmla="*/ 1444071 h 5753325"/>
              <a:gd name="connsiteX24" fmla="*/ 6364832 w 6506836"/>
              <a:gd name="connsiteY24" fmla="*/ 1478763 h 5753325"/>
              <a:gd name="connsiteX25" fmla="*/ 6369745 w 6506836"/>
              <a:gd name="connsiteY25" fmla="*/ 1495680 h 5753325"/>
              <a:gd name="connsiteX26" fmla="*/ 6370898 w 6506836"/>
              <a:gd name="connsiteY26" fmla="*/ 1513331 h 5753325"/>
              <a:gd name="connsiteX27" fmla="*/ 6368801 w 6506836"/>
              <a:gd name="connsiteY27" fmla="*/ 1527414 h 5753325"/>
              <a:gd name="connsiteX28" fmla="*/ 6359177 w 6506836"/>
              <a:gd name="connsiteY28" fmla="*/ 1639513 h 5753325"/>
              <a:gd name="connsiteX29" fmla="*/ 6299489 w 6506836"/>
              <a:gd name="connsiteY29" fmla="*/ 1784860 h 5753325"/>
              <a:gd name="connsiteX30" fmla="*/ 6267878 w 6506836"/>
              <a:gd name="connsiteY30" fmla="*/ 1858572 h 5753325"/>
              <a:gd name="connsiteX31" fmla="*/ 6251146 w 6506836"/>
              <a:gd name="connsiteY31" fmla="*/ 1926167 h 5753325"/>
              <a:gd name="connsiteX32" fmla="*/ 6210686 w 6506836"/>
              <a:gd name="connsiteY32" fmla="*/ 2014834 h 5753325"/>
              <a:gd name="connsiteX33" fmla="*/ 6106652 w 6506836"/>
              <a:gd name="connsiteY33" fmla="*/ 2150572 h 5753325"/>
              <a:gd name="connsiteX34" fmla="*/ 6097813 w 6506836"/>
              <a:gd name="connsiteY34" fmla="*/ 2172208 h 5753325"/>
              <a:gd name="connsiteX35" fmla="*/ 6095990 w 6506836"/>
              <a:gd name="connsiteY35" fmla="*/ 2181185 h 5753325"/>
              <a:gd name="connsiteX36" fmla="*/ 6090126 w 6506836"/>
              <a:gd name="connsiteY36" fmla="*/ 2192533 h 5753325"/>
              <a:gd name="connsiteX37" fmla="*/ 6089503 w 6506836"/>
              <a:gd name="connsiteY37" fmla="*/ 2192543 h 5753325"/>
              <a:gd name="connsiteX38" fmla="*/ 6084946 w 6506836"/>
              <a:gd name="connsiteY38" fmla="*/ 2203694 h 5753325"/>
              <a:gd name="connsiteX39" fmla="*/ 5987861 w 6506836"/>
              <a:gd name="connsiteY39" fmla="*/ 2304868 h 5753325"/>
              <a:gd name="connsiteX40" fmla="*/ 5973439 w 6506836"/>
              <a:gd name="connsiteY40" fmla="*/ 2385635 h 5753325"/>
              <a:gd name="connsiteX41" fmla="*/ 5916727 w 6506836"/>
              <a:gd name="connsiteY41" fmla="*/ 2458777 h 5753325"/>
              <a:gd name="connsiteX42" fmla="*/ 5856524 w 6506836"/>
              <a:gd name="connsiteY42" fmla="*/ 2583281 h 5753325"/>
              <a:gd name="connsiteX43" fmla="*/ 5838091 w 6506836"/>
              <a:gd name="connsiteY43" fmla="*/ 2753474 h 5753325"/>
              <a:gd name="connsiteX44" fmla="*/ 5777471 w 6506836"/>
              <a:gd name="connsiteY44" fmla="*/ 2901570 h 5753325"/>
              <a:gd name="connsiteX45" fmla="*/ 5723992 w 6506836"/>
              <a:gd name="connsiteY45" fmla="*/ 2998752 h 5753325"/>
              <a:gd name="connsiteX46" fmla="*/ 5557886 w 6506836"/>
              <a:gd name="connsiteY46" fmla="*/ 3329735 h 5753325"/>
              <a:gd name="connsiteX47" fmla="*/ 5471501 w 6506836"/>
              <a:gd name="connsiteY47" fmla="*/ 3462221 h 5753325"/>
              <a:gd name="connsiteX48" fmla="*/ 5465154 w 6506836"/>
              <a:gd name="connsiteY48" fmla="*/ 3541065 h 5753325"/>
              <a:gd name="connsiteX49" fmla="*/ 5437889 w 6506836"/>
              <a:gd name="connsiteY49" fmla="*/ 3559927 h 5753325"/>
              <a:gd name="connsiteX50" fmla="*/ 5432770 w 6506836"/>
              <a:gd name="connsiteY50" fmla="*/ 3562948 h 5753325"/>
              <a:gd name="connsiteX51" fmla="*/ 5406795 w 6506836"/>
              <a:gd name="connsiteY51" fmla="*/ 3578594 h 5753325"/>
              <a:gd name="connsiteX52" fmla="*/ 5381495 w 6506836"/>
              <a:gd name="connsiteY52" fmla="*/ 3599883 h 5753325"/>
              <a:gd name="connsiteX53" fmla="*/ 5363689 w 6506836"/>
              <a:gd name="connsiteY53" fmla="*/ 3633299 h 5753325"/>
              <a:gd name="connsiteX54" fmla="*/ 5291870 w 6506836"/>
              <a:gd name="connsiteY54" fmla="*/ 3799039 h 5753325"/>
              <a:gd name="connsiteX55" fmla="*/ 5241600 w 6506836"/>
              <a:gd name="connsiteY55" fmla="*/ 3894238 h 5753325"/>
              <a:gd name="connsiteX56" fmla="*/ 5211041 w 6506836"/>
              <a:gd name="connsiteY56" fmla="*/ 3924184 h 5753325"/>
              <a:gd name="connsiteX57" fmla="*/ 5176073 w 6506836"/>
              <a:gd name="connsiteY57" fmla="*/ 3970179 h 5753325"/>
              <a:gd name="connsiteX58" fmla="*/ 5172826 w 6506836"/>
              <a:gd name="connsiteY58" fmla="*/ 3991773 h 5753325"/>
              <a:gd name="connsiteX59" fmla="*/ 5157053 w 6506836"/>
              <a:gd name="connsiteY59" fmla="*/ 3997708 h 5753325"/>
              <a:gd name="connsiteX60" fmla="*/ 5127922 w 6506836"/>
              <a:gd name="connsiteY60" fmla="*/ 4022660 h 5753325"/>
              <a:gd name="connsiteX61" fmla="*/ 5020872 w 6506836"/>
              <a:gd name="connsiteY61" fmla="*/ 4075951 h 5753325"/>
              <a:gd name="connsiteX62" fmla="*/ 4991410 w 6506836"/>
              <a:gd name="connsiteY62" fmla="*/ 4087598 h 5753325"/>
              <a:gd name="connsiteX63" fmla="*/ 4930112 w 6506836"/>
              <a:gd name="connsiteY63" fmla="*/ 4138459 h 5753325"/>
              <a:gd name="connsiteX64" fmla="*/ 4834224 w 6506836"/>
              <a:gd name="connsiteY64" fmla="*/ 4231643 h 5753325"/>
              <a:gd name="connsiteX65" fmla="*/ 4812599 w 6506836"/>
              <a:gd name="connsiteY65" fmla="*/ 4249449 h 5753325"/>
              <a:gd name="connsiteX66" fmla="*/ 4789188 w 6506836"/>
              <a:gd name="connsiteY66" fmla="*/ 4256678 h 5753325"/>
              <a:gd name="connsiteX67" fmla="*/ 4779554 w 6506836"/>
              <a:gd name="connsiteY67" fmla="*/ 4251313 h 5753325"/>
              <a:gd name="connsiteX68" fmla="*/ 4766885 w 6506836"/>
              <a:gd name="connsiteY68" fmla="*/ 4259812 h 5753325"/>
              <a:gd name="connsiteX69" fmla="*/ 4762510 w 6506836"/>
              <a:gd name="connsiteY69" fmla="*/ 4260383 h 5753325"/>
              <a:gd name="connsiteX70" fmla="*/ 4738416 w 6506836"/>
              <a:gd name="connsiteY70" fmla="*/ 4265355 h 5753325"/>
              <a:gd name="connsiteX71" fmla="*/ 4712007 w 6506836"/>
              <a:gd name="connsiteY71" fmla="*/ 4317892 h 5753325"/>
              <a:gd name="connsiteX72" fmla="*/ 4658930 w 6506836"/>
              <a:gd name="connsiteY72" fmla="*/ 4348041 h 5753325"/>
              <a:gd name="connsiteX73" fmla="*/ 4443526 w 6506836"/>
              <a:gd name="connsiteY73" fmla="*/ 4507851 h 5753325"/>
              <a:gd name="connsiteX74" fmla="*/ 4289766 w 6506836"/>
              <a:gd name="connsiteY74" fmla="*/ 4711450 h 5753325"/>
              <a:gd name="connsiteX75" fmla="*/ 4150870 w 6506836"/>
              <a:gd name="connsiteY75" fmla="*/ 4818480 h 5753325"/>
              <a:gd name="connsiteX76" fmla="*/ 4006639 w 6506836"/>
              <a:gd name="connsiteY76" fmla="*/ 4933815 h 5753325"/>
              <a:gd name="connsiteX77" fmla="*/ 3298210 w 6506836"/>
              <a:gd name="connsiteY77" fmla="*/ 5070790 h 5753325"/>
              <a:gd name="connsiteX78" fmla="*/ 2947678 w 6506836"/>
              <a:gd name="connsiteY78" fmla="*/ 5117869 h 5753325"/>
              <a:gd name="connsiteX79" fmla="*/ 2822169 w 6506836"/>
              <a:gd name="connsiteY79" fmla="*/ 5129396 h 5753325"/>
              <a:gd name="connsiteX80" fmla="*/ 2538773 w 6506836"/>
              <a:gd name="connsiteY80" fmla="*/ 5313397 h 5753325"/>
              <a:gd name="connsiteX81" fmla="*/ 2014500 w 6506836"/>
              <a:gd name="connsiteY81" fmla="*/ 5519744 h 5753325"/>
              <a:gd name="connsiteX82" fmla="*/ 1934391 w 6506836"/>
              <a:gd name="connsiteY82" fmla="*/ 5591335 h 5753325"/>
              <a:gd name="connsiteX83" fmla="*/ 1892550 w 6506836"/>
              <a:gd name="connsiteY83" fmla="*/ 5649708 h 5753325"/>
              <a:gd name="connsiteX84" fmla="*/ 1854769 w 6506836"/>
              <a:gd name="connsiteY84" fmla="*/ 5647691 h 5753325"/>
              <a:gd name="connsiteX85" fmla="*/ 1809461 w 6506836"/>
              <a:gd name="connsiteY85" fmla="*/ 5648628 h 5753325"/>
              <a:gd name="connsiteX86" fmla="*/ 1745150 w 6506836"/>
              <a:gd name="connsiteY86" fmla="*/ 5693879 h 5753325"/>
              <a:gd name="connsiteX87" fmla="*/ 1713375 w 6506836"/>
              <a:gd name="connsiteY87" fmla="*/ 5684672 h 5753325"/>
              <a:gd name="connsiteX88" fmla="*/ 1707808 w 6506836"/>
              <a:gd name="connsiteY88" fmla="*/ 5682611 h 5753325"/>
              <a:gd name="connsiteX89" fmla="*/ 1679313 w 6506836"/>
              <a:gd name="connsiteY89" fmla="*/ 5672360 h 5753325"/>
              <a:gd name="connsiteX90" fmla="*/ 1646933 w 6506836"/>
              <a:gd name="connsiteY90" fmla="*/ 5666227 h 5753325"/>
              <a:gd name="connsiteX91" fmla="*/ 1610055 w 6506836"/>
              <a:gd name="connsiteY91" fmla="*/ 5673643 h 5753325"/>
              <a:gd name="connsiteX92" fmla="*/ 1437641 w 6506836"/>
              <a:gd name="connsiteY92" fmla="*/ 5723266 h 5753325"/>
              <a:gd name="connsiteX93" fmla="*/ 1332869 w 6506836"/>
              <a:gd name="connsiteY93" fmla="*/ 5744752 h 5753325"/>
              <a:gd name="connsiteX94" fmla="*/ 1290525 w 6506836"/>
              <a:gd name="connsiteY94" fmla="*/ 5740036 h 5753325"/>
              <a:gd name="connsiteX95" fmla="*/ 1233107 w 6506836"/>
              <a:gd name="connsiteY95" fmla="*/ 5742106 h 5753325"/>
              <a:gd name="connsiteX96" fmla="*/ 1214532 w 6506836"/>
              <a:gd name="connsiteY96" fmla="*/ 5753325 h 5753325"/>
              <a:gd name="connsiteX97" fmla="*/ 1199955 w 6506836"/>
              <a:gd name="connsiteY97" fmla="*/ 5744831 h 5753325"/>
              <a:gd name="connsiteX98" fmla="*/ 1162337 w 6506836"/>
              <a:gd name="connsiteY98" fmla="*/ 5738048 h 5753325"/>
              <a:gd name="connsiteX99" fmla="*/ 1053457 w 6506836"/>
              <a:gd name="connsiteY99" fmla="*/ 5688676 h 5753325"/>
              <a:gd name="connsiteX100" fmla="*/ 1025798 w 6506836"/>
              <a:gd name="connsiteY100" fmla="*/ 5673166 h 5753325"/>
              <a:gd name="connsiteX101" fmla="*/ 947900 w 6506836"/>
              <a:gd name="connsiteY101" fmla="*/ 5657848 h 5753325"/>
              <a:gd name="connsiteX102" fmla="*/ 815627 w 6506836"/>
              <a:gd name="connsiteY102" fmla="*/ 5642557 h 5753325"/>
              <a:gd name="connsiteX103" fmla="*/ 788251 w 6506836"/>
              <a:gd name="connsiteY103" fmla="*/ 5637065 h 5753325"/>
              <a:gd name="connsiteX104" fmla="*/ 767822 w 6506836"/>
              <a:gd name="connsiteY104" fmla="*/ 5623450 h 5753325"/>
              <a:gd name="connsiteX105" fmla="*/ 765791 w 6506836"/>
              <a:gd name="connsiteY105" fmla="*/ 5612539 h 5753325"/>
              <a:gd name="connsiteX106" fmla="*/ 751230 w 6506836"/>
              <a:gd name="connsiteY106" fmla="*/ 5608092 h 5753325"/>
              <a:gd name="connsiteX107" fmla="*/ 748008 w 6506836"/>
              <a:gd name="connsiteY107" fmla="*/ 5605052 h 5753325"/>
              <a:gd name="connsiteX108" fmla="*/ 728871 w 6506836"/>
              <a:gd name="connsiteY108" fmla="*/ 5589469 h 5753325"/>
              <a:gd name="connsiteX109" fmla="*/ 671898 w 6506836"/>
              <a:gd name="connsiteY109" fmla="*/ 5602363 h 5753325"/>
              <a:gd name="connsiteX110" fmla="*/ 615065 w 6506836"/>
              <a:gd name="connsiteY110" fmla="*/ 5580257 h 5753325"/>
              <a:gd name="connsiteX111" fmla="*/ 355785 w 6506836"/>
              <a:gd name="connsiteY111" fmla="*/ 5514383 h 5753325"/>
              <a:gd name="connsiteX112" fmla="*/ 102269 w 6506836"/>
              <a:gd name="connsiteY112" fmla="*/ 5524347 h 5753325"/>
              <a:gd name="connsiteX113" fmla="*/ 13160 w 6506836"/>
              <a:gd name="connsiteY113" fmla="*/ 5514159 h 5753325"/>
              <a:gd name="connsiteX114" fmla="*/ 0 w 6506836"/>
              <a:gd name="connsiteY114" fmla="*/ 5511735 h 5753325"/>
              <a:gd name="connsiteX115" fmla="*/ 0 w 6506836"/>
              <a:gd name="connsiteY115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465936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375685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62955"/>
              <a:gd name="connsiteY0" fmla="*/ 0 h 5753325"/>
              <a:gd name="connsiteX1" fmla="*/ 6438980 w 6462955"/>
              <a:gd name="connsiteY1" fmla="*/ 0 h 5753325"/>
              <a:gd name="connsiteX2" fmla="*/ 6439047 w 6462955"/>
              <a:gd name="connsiteY2" fmla="*/ 147 h 5753325"/>
              <a:gd name="connsiteX3" fmla="*/ 6443456 w 6462955"/>
              <a:gd name="connsiteY3" fmla="*/ 130105 h 5753325"/>
              <a:gd name="connsiteX4" fmla="*/ 6447632 w 6462955"/>
              <a:gd name="connsiteY4" fmla="*/ 170016 h 5753325"/>
              <a:gd name="connsiteX5" fmla="*/ 6396598 w 6462955"/>
              <a:gd name="connsiteY5" fmla="*/ 274847 h 5753325"/>
              <a:gd name="connsiteX6" fmla="*/ 6375685 w 6462955"/>
              <a:gd name="connsiteY6" fmla="*/ 535865 h 5753325"/>
              <a:gd name="connsiteX7" fmla="*/ 6354187 w 6462955"/>
              <a:gd name="connsiteY7" fmla="*/ 615799 h 5753325"/>
              <a:gd name="connsiteX8" fmla="*/ 6459988 w 6462955"/>
              <a:gd name="connsiteY8" fmla="*/ 707628 h 5753325"/>
              <a:gd name="connsiteX9" fmla="*/ 6453989 w 6462955"/>
              <a:gd name="connsiteY9" fmla="*/ 711876 h 5753325"/>
              <a:gd name="connsiteX10" fmla="*/ 6453209 w 6462955"/>
              <a:gd name="connsiteY10" fmla="*/ 719127 h 5753325"/>
              <a:gd name="connsiteX11" fmla="*/ 6457662 w 6462955"/>
              <a:gd name="connsiteY11" fmla="*/ 723331 h 5753325"/>
              <a:gd name="connsiteX12" fmla="*/ 6447445 w 6462955"/>
              <a:gd name="connsiteY12" fmla="*/ 780003 h 5753325"/>
              <a:gd name="connsiteX13" fmla="*/ 6426552 w 6462955"/>
              <a:gd name="connsiteY13" fmla="*/ 845805 h 5753325"/>
              <a:gd name="connsiteX14" fmla="*/ 6434072 w 6462955"/>
              <a:gd name="connsiteY14" fmla="*/ 910733 h 5753325"/>
              <a:gd name="connsiteX15" fmla="*/ 6432570 w 6462955"/>
              <a:gd name="connsiteY15" fmla="*/ 983394 h 5753325"/>
              <a:gd name="connsiteX16" fmla="*/ 6431878 w 6462955"/>
              <a:gd name="connsiteY16" fmla="*/ 1026728 h 5753325"/>
              <a:gd name="connsiteX17" fmla="*/ 6414269 w 6462955"/>
              <a:gd name="connsiteY17" fmla="*/ 1151111 h 5753325"/>
              <a:gd name="connsiteX18" fmla="*/ 6371722 w 6462955"/>
              <a:gd name="connsiteY18" fmla="*/ 1318080 h 5753325"/>
              <a:gd name="connsiteX19" fmla="*/ 6356023 w 6462955"/>
              <a:gd name="connsiteY19" fmla="*/ 1356227 h 5753325"/>
              <a:gd name="connsiteX20" fmla="*/ 6356157 w 6462955"/>
              <a:gd name="connsiteY20" fmla="*/ 1361967 h 5753325"/>
              <a:gd name="connsiteX21" fmla="*/ 6350613 w 6462955"/>
              <a:gd name="connsiteY21" fmla="*/ 1393569 h 5753325"/>
              <a:gd name="connsiteX22" fmla="*/ 6357062 w 6462955"/>
              <a:gd name="connsiteY22" fmla="*/ 1444071 h 5753325"/>
              <a:gd name="connsiteX23" fmla="*/ 6364832 w 6462955"/>
              <a:gd name="connsiteY23" fmla="*/ 1478763 h 5753325"/>
              <a:gd name="connsiteX24" fmla="*/ 6369745 w 6462955"/>
              <a:gd name="connsiteY24" fmla="*/ 1495680 h 5753325"/>
              <a:gd name="connsiteX25" fmla="*/ 6370898 w 6462955"/>
              <a:gd name="connsiteY25" fmla="*/ 1513331 h 5753325"/>
              <a:gd name="connsiteX26" fmla="*/ 6368801 w 6462955"/>
              <a:gd name="connsiteY26" fmla="*/ 1527414 h 5753325"/>
              <a:gd name="connsiteX27" fmla="*/ 6359177 w 6462955"/>
              <a:gd name="connsiteY27" fmla="*/ 1639513 h 5753325"/>
              <a:gd name="connsiteX28" fmla="*/ 6299489 w 6462955"/>
              <a:gd name="connsiteY28" fmla="*/ 1784860 h 5753325"/>
              <a:gd name="connsiteX29" fmla="*/ 6267878 w 6462955"/>
              <a:gd name="connsiteY29" fmla="*/ 1858572 h 5753325"/>
              <a:gd name="connsiteX30" fmla="*/ 6251146 w 6462955"/>
              <a:gd name="connsiteY30" fmla="*/ 1926167 h 5753325"/>
              <a:gd name="connsiteX31" fmla="*/ 6210686 w 6462955"/>
              <a:gd name="connsiteY31" fmla="*/ 2014834 h 5753325"/>
              <a:gd name="connsiteX32" fmla="*/ 6106652 w 6462955"/>
              <a:gd name="connsiteY32" fmla="*/ 2150572 h 5753325"/>
              <a:gd name="connsiteX33" fmla="*/ 6097813 w 6462955"/>
              <a:gd name="connsiteY33" fmla="*/ 2172208 h 5753325"/>
              <a:gd name="connsiteX34" fmla="*/ 6095990 w 6462955"/>
              <a:gd name="connsiteY34" fmla="*/ 2181185 h 5753325"/>
              <a:gd name="connsiteX35" fmla="*/ 6090126 w 6462955"/>
              <a:gd name="connsiteY35" fmla="*/ 2192533 h 5753325"/>
              <a:gd name="connsiteX36" fmla="*/ 6089503 w 6462955"/>
              <a:gd name="connsiteY36" fmla="*/ 2192543 h 5753325"/>
              <a:gd name="connsiteX37" fmla="*/ 6084946 w 6462955"/>
              <a:gd name="connsiteY37" fmla="*/ 2203694 h 5753325"/>
              <a:gd name="connsiteX38" fmla="*/ 5987861 w 6462955"/>
              <a:gd name="connsiteY38" fmla="*/ 2304868 h 5753325"/>
              <a:gd name="connsiteX39" fmla="*/ 5973439 w 6462955"/>
              <a:gd name="connsiteY39" fmla="*/ 2385635 h 5753325"/>
              <a:gd name="connsiteX40" fmla="*/ 5916727 w 6462955"/>
              <a:gd name="connsiteY40" fmla="*/ 2458777 h 5753325"/>
              <a:gd name="connsiteX41" fmla="*/ 5856524 w 6462955"/>
              <a:gd name="connsiteY41" fmla="*/ 2583281 h 5753325"/>
              <a:gd name="connsiteX42" fmla="*/ 5838091 w 6462955"/>
              <a:gd name="connsiteY42" fmla="*/ 2753474 h 5753325"/>
              <a:gd name="connsiteX43" fmla="*/ 5777471 w 6462955"/>
              <a:gd name="connsiteY43" fmla="*/ 2901570 h 5753325"/>
              <a:gd name="connsiteX44" fmla="*/ 5723992 w 6462955"/>
              <a:gd name="connsiteY44" fmla="*/ 2998752 h 5753325"/>
              <a:gd name="connsiteX45" fmla="*/ 5557886 w 6462955"/>
              <a:gd name="connsiteY45" fmla="*/ 3329735 h 5753325"/>
              <a:gd name="connsiteX46" fmla="*/ 5471501 w 6462955"/>
              <a:gd name="connsiteY46" fmla="*/ 3462221 h 5753325"/>
              <a:gd name="connsiteX47" fmla="*/ 5465154 w 6462955"/>
              <a:gd name="connsiteY47" fmla="*/ 3541065 h 5753325"/>
              <a:gd name="connsiteX48" fmla="*/ 5437889 w 6462955"/>
              <a:gd name="connsiteY48" fmla="*/ 3559927 h 5753325"/>
              <a:gd name="connsiteX49" fmla="*/ 5432770 w 6462955"/>
              <a:gd name="connsiteY49" fmla="*/ 3562948 h 5753325"/>
              <a:gd name="connsiteX50" fmla="*/ 5406795 w 6462955"/>
              <a:gd name="connsiteY50" fmla="*/ 3578594 h 5753325"/>
              <a:gd name="connsiteX51" fmla="*/ 5381495 w 6462955"/>
              <a:gd name="connsiteY51" fmla="*/ 3599883 h 5753325"/>
              <a:gd name="connsiteX52" fmla="*/ 5363689 w 6462955"/>
              <a:gd name="connsiteY52" fmla="*/ 3633299 h 5753325"/>
              <a:gd name="connsiteX53" fmla="*/ 5291870 w 6462955"/>
              <a:gd name="connsiteY53" fmla="*/ 3799039 h 5753325"/>
              <a:gd name="connsiteX54" fmla="*/ 5241600 w 6462955"/>
              <a:gd name="connsiteY54" fmla="*/ 3894238 h 5753325"/>
              <a:gd name="connsiteX55" fmla="*/ 5211041 w 6462955"/>
              <a:gd name="connsiteY55" fmla="*/ 3924184 h 5753325"/>
              <a:gd name="connsiteX56" fmla="*/ 5176073 w 6462955"/>
              <a:gd name="connsiteY56" fmla="*/ 3970179 h 5753325"/>
              <a:gd name="connsiteX57" fmla="*/ 5172826 w 6462955"/>
              <a:gd name="connsiteY57" fmla="*/ 3991773 h 5753325"/>
              <a:gd name="connsiteX58" fmla="*/ 5157053 w 6462955"/>
              <a:gd name="connsiteY58" fmla="*/ 3997708 h 5753325"/>
              <a:gd name="connsiteX59" fmla="*/ 5127922 w 6462955"/>
              <a:gd name="connsiteY59" fmla="*/ 4022660 h 5753325"/>
              <a:gd name="connsiteX60" fmla="*/ 5020872 w 6462955"/>
              <a:gd name="connsiteY60" fmla="*/ 4075951 h 5753325"/>
              <a:gd name="connsiteX61" fmla="*/ 4991410 w 6462955"/>
              <a:gd name="connsiteY61" fmla="*/ 4087598 h 5753325"/>
              <a:gd name="connsiteX62" fmla="*/ 4930112 w 6462955"/>
              <a:gd name="connsiteY62" fmla="*/ 4138459 h 5753325"/>
              <a:gd name="connsiteX63" fmla="*/ 4834224 w 6462955"/>
              <a:gd name="connsiteY63" fmla="*/ 4231643 h 5753325"/>
              <a:gd name="connsiteX64" fmla="*/ 4812599 w 6462955"/>
              <a:gd name="connsiteY64" fmla="*/ 4249449 h 5753325"/>
              <a:gd name="connsiteX65" fmla="*/ 4789188 w 6462955"/>
              <a:gd name="connsiteY65" fmla="*/ 4256678 h 5753325"/>
              <a:gd name="connsiteX66" fmla="*/ 4779554 w 6462955"/>
              <a:gd name="connsiteY66" fmla="*/ 4251313 h 5753325"/>
              <a:gd name="connsiteX67" fmla="*/ 4766885 w 6462955"/>
              <a:gd name="connsiteY67" fmla="*/ 4259812 h 5753325"/>
              <a:gd name="connsiteX68" fmla="*/ 4762510 w 6462955"/>
              <a:gd name="connsiteY68" fmla="*/ 4260383 h 5753325"/>
              <a:gd name="connsiteX69" fmla="*/ 4738416 w 6462955"/>
              <a:gd name="connsiteY69" fmla="*/ 4265355 h 5753325"/>
              <a:gd name="connsiteX70" fmla="*/ 4712007 w 6462955"/>
              <a:gd name="connsiteY70" fmla="*/ 4317892 h 5753325"/>
              <a:gd name="connsiteX71" fmla="*/ 4658930 w 6462955"/>
              <a:gd name="connsiteY71" fmla="*/ 4348041 h 5753325"/>
              <a:gd name="connsiteX72" fmla="*/ 4443526 w 6462955"/>
              <a:gd name="connsiteY72" fmla="*/ 4507851 h 5753325"/>
              <a:gd name="connsiteX73" fmla="*/ 4289766 w 6462955"/>
              <a:gd name="connsiteY73" fmla="*/ 4711450 h 5753325"/>
              <a:gd name="connsiteX74" fmla="*/ 4150870 w 6462955"/>
              <a:gd name="connsiteY74" fmla="*/ 4818480 h 5753325"/>
              <a:gd name="connsiteX75" fmla="*/ 4006639 w 6462955"/>
              <a:gd name="connsiteY75" fmla="*/ 4933815 h 5753325"/>
              <a:gd name="connsiteX76" fmla="*/ 3298210 w 6462955"/>
              <a:gd name="connsiteY76" fmla="*/ 5070790 h 5753325"/>
              <a:gd name="connsiteX77" fmla="*/ 2947678 w 6462955"/>
              <a:gd name="connsiteY77" fmla="*/ 5117869 h 5753325"/>
              <a:gd name="connsiteX78" fmla="*/ 2822169 w 6462955"/>
              <a:gd name="connsiteY78" fmla="*/ 5129396 h 5753325"/>
              <a:gd name="connsiteX79" fmla="*/ 2538773 w 6462955"/>
              <a:gd name="connsiteY79" fmla="*/ 5313397 h 5753325"/>
              <a:gd name="connsiteX80" fmla="*/ 2014500 w 6462955"/>
              <a:gd name="connsiteY80" fmla="*/ 5519744 h 5753325"/>
              <a:gd name="connsiteX81" fmla="*/ 1934391 w 6462955"/>
              <a:gd name="connsiteY81" fmla="*/ 5591335 h 5753325"/>
              <a:gd name="connsiteX82" fmla="*/ 1892550 w 6462955"/>
              <a:gd name="connsiteY82" fmla="*/ 5649708 h 5753325"/>
              <a:gd name="connsiteX83" fmla="*/ 1854769 w 6462955"/>
              <a:gd name="connsiteY83" fmla="*/ 5647691 h 5753325"/>
              <a:gd name="connsiteX84" fmla="*/ 1809461 w 6462955"/>
              <a:gd name="connsiteY84" fmla="*/ 5648628 h 5753325"/>
              <a:gd name="connsiteX85" fmla="*/ 1745150 w 6462955"/>
              <a:gd name="connsiteY85" fmla="*/ 5693879 h 5753325"/>
              <a:gd name="connsiteX86" fmla="*/ 1713375 w 6462955"/>
              <a:gd name="connsiteY86" fmla="*/ 5684672 h 5753325"/>
              <a:gd name="connsiteX87" fmla="*/ 1707808 w 6462955"/>
              <a:gd name="connsiteY87" fmla="*/ 5682611 h 5753325"/>
              <a:gd name="connsiteX88" fmla="*/ 1679313 w 6462955"/>
              <a:gd name="connsiteY88" fmla="*/ 5672360 h 5753325"/>
              <a:gd name="connsiteX89" fmla="*/ 1646933 w 6462955"/>
              <a:gd name="connsiteY89" fmla="*/ 5666227 h 5753325"/>
              <a:gd name="connsiteX90" fmla="*/ 1610055 w 6462955"/>
              <a:gd name="connsiteY90" fmla="*/ 5673643 h 5753325"/>
              <a:gd name="connsiteX91" fmla="*/ 1437641 w 6462955"/>
              <a:gd name="connsiteY91" fmla="*/ 5723266 h 5753325"/>
              <a:gd name="connsiteX92" fmla="*/ 1332869 w 6462955"/>
              <a:gd name="connsiteY92" fmla="*/ 5744752 h 5753325"/>
              <a:gd name="connsiteX93" fmla="*/ 1290525 w 6462955"/>
              <a:gd name="connsiteY93" fmla="*/ 5740036 h 5753325"/>
              <a:gd name="connsiteX94" fmla="*/ 1233107 w 6462955"/>
              <a:gd name="connsiteY94" fmla="*/ 5742106 h 5753325"/>
              <a:gd name="connsiteX95" fmla="*/ 1214532 w 6462955"/>
              <a:gd name="connsiteY95" fmla="*/ 5753325 h 5753325"/>
              <a:gd name="connsiteX96" fmla="*/ 1199955 w 6462955"/>
              <a:gd name="connsiteY96" fmla="*/ 5744831 h 5753325"/>
              <a:gd name="connsiteX97" fmla="*/ 1162337 w 6462955"/>
              <a:gd name="connsiteY97" fmla="*/ 5738048 h 5753325"/>
              <a:gd name="connsiteX98" fmla="*/ 1053457 w 6462955"/>
              <a:gd name="connsiteY98" fmla="*/ 5688676 h 5753325"/>
              <a:gd name="connsiteX99" fmla="*/ 1025798 w 6462955"/>
              <a:gd name="connsiteY99" fmla="*/ 5673166 h 5753325"/>
              <a:gd name="connsiteX100" fmla="*/ 947900 w 6462955"/>
              <a:gd name="connsiteY100" fmla="*/ 5657848 h 5753325"/>
              <a:gd name="connsiteX101" fmla="*/ 815627 w 6462955"/>
              <a:gd name="connsiteY101" fmla="*/ 5642557 h 5753325"/>
              <a:gd name="connsiteX102" fmla="*/ 788251 w 6462955"/>
              <a:gd name="connsiteY102" fmla="*/ 5637065 h 5753325"/>
              <a:gd name="connsiteX103" fmla="*/ 767822 w 6462955"/>
              <a:gd name="connsiteY103" fmla="*/ 5623450 h 5753325"/>
              <a:gd name="connsiteX104" fmla="*/ 765791 w 6462955"/>
              <a:gd name="connsiteY104" fmla="*/ 5612539 h 5753325"/>
              <a:gd name="connsiteX105" fmla="*/ 751230 w 6462955"/>
              <a:gd name="connsiteY105" fmla="*/ 5608092 h 5753325"/>
              <a:gd name="connsiteX106" fmla="*/ 748008 w 6462955"/>
              <a:gd name="connsiteY106" fmla="*/ 5605052 h 5753325"/>
              <a:gd name="connsiteX107" fmla="*/ 728871 w 6462955"/>
              <a:gd name="connsiteY107" fmla="*/ 5589469 h 5753325"/>
              <a:gd name="connsiteX108" fmla="*/ 671898 w 6462955"/>
              <a:gd name="connsiteY108" fmla="*/ 5602363 h 5753325"/>
              <a:gd name="connsiteX109" fmla="*/ 615065 w 6462955"/>
              <a:gd name="connsiteY109" fmla="*/ 5580257 h 5753325"/>
              <a:gd name="connsiteX110" fmla="*/ 355785 w 6462955"/>
              <a:gd name="connsiteY110" fmla="*/ 5514383 h 5753325"/>
              <a:gd name="connsiteX111" fmla="*/ 102269 w 6462955"/>
              <a:gd name="connsiteY111" fmla="*/ 5524347 h 5753325"/>
              <a:gd name="connsiteX112" fmla="*/ 13160 w 6462955"/>
              <a:gd name="connsiteY112" fmla="*/ 5514159 h 5753325"/>
              <a:gd name="connsiteX113" fmla="*/ 0 w 6462955"/>
              <a:gd name="connsiteY113" fmla="*/ 5511735 h 5753325"/>
              <a:gd name="connsiteX114" fmla="*/ 0 w 6462955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453209 w 6459988"/>
              <a:gd name="connsiteY10" fmla="*/ 719127 h 5753325"/>
              <a:gd name="connsiteX11" fmla="*/ 6344988 w 6459988"/>
              <a:gd name="connsiteY11" fmla="*/ 697330 h 5753325"/>
              <a:gd name="connsiteX12" fmla="*/ 6447445 w 6459988"/>
              <a:gd name="connsiteY12" fmla="*/ 780003 h 5753325"/>
              <a:gd name="connsiteX13" fmla="*/ 6426552 w 6459988"/>
              <a:gd name="connsiteY13" fmla="*/ 845805 h 5753325"/>
              <a:gd name="connsiteX14" fmla="*/ 6434072 w 6459988"/>
              <a:gd name="connsiteY14" fmla="*/ 910733 h 5753325"/>
              <a:gd name="connsiteX15" fmla="*/ 6432570 w 6459988"/>
              <a:gd name="connsiteY15" fmla="*/ 983394 h 5753325"/>
              <a:gd name="connsiteX16" fmla="*/ 6431878 w 6459988"/>
              <a:gd name="connsiteY16" fmla="*/ 1026728 h 5753325"/>
              <a:gd name="connsiteX17" fmla="*/ 6414269 w 6459988"/>
              <a:gd name="connsiteY17" fmla="*/ 1151111 h 5753325"/>
              <a:gd name="connsiteX18" fmla="*/ 6371722 w 6459988"/>
              <a:gd name="connsiteY18" fmla="*/ 1318080 h 5753325"/>
              <a:gd name="connsiteX19" fmla="*/ 6356023 w 6459988"/>
              <a:gd name="connsiteY19" fmla="*/ 1356227 h 5753325"/>
              <a:gd name="connsiteX20" fmla="*/ 6356157 w 6459988"/>
              <a:gd name="connsiteY20" fmla="*/ 1361967 h 5753325"/>
              <a:gd name="connsiteX21" fmla="*/ 6350613 w 6459988"/>
              <a:gd name="connsiteY21" fmla="*/ 1393569 h 5753325"/>
              <a:gd name="connsiteX22" fmla="*/ 6357062 w 6459988"/>
              <a:gd name="connsiteY22" fmla="*/ 1444071 h 5753325"/>
              <a:gd name="connsiteX23" fmla="*/ 6364832 w 6459988"/>
              <a:gd name="connsiteY23" fmla="*/ 1478763 h 5753325"/>
              <a:gd name="connsiteX24" fmla="*/ 6369745 w 6459988"/>
              <a:gd name="connsiteY24" fmla="*/ 1495680 h 5753325"/>
              <a:gd name="connsiteX25" fmla="*/ 6370898 w 6459988"/>
              <a:gd name="connsiteY25" fmla="*/ 1513331 h 5753325"/>
              <a:gd name="connsiteX26" fmla="*/ 6368801 w 6459988"/>
              <a:gd name="connsiteY26" fmla="*/ 1527414 h 5753325"/>
              <a:gd name="connsiteX27" fmla="*/ 6359177 w 6459988"/>
              <a:gd name="connsiteY27" fmla="*/ 1639513 h 5753325"/>
              <a:gd name="connsiteX28" fmla="*/ 6299489 w 6459988"/>
              <a:gd name="connsiteY28" fmla="*/ 1784860 h 5753325"/>
              <a:gd name="connsiteX29" fmla="*/ 6267878 w 6459988"/>
              <a:gd name="connsiteY29" fmla="*/ 1858572 h 5753325"/>
              <a:gd name="connsiteX30" fmla="*/ 6251146 w 6459988"/>
              <a:gd name="connsiteY30" fmla="*/ 1926167 h 5753325"/>
              <a:gd name="connsiteX31" fmla="*/ 6210686 w 6459988"/>
              <a:gd name="connsiteY31" fmla="*/ 2014834 h 5753325"/>
              <a:gd name="connsiteX32" fmla="*/ 6106652 w 6459988"/>
              <a:gd name="connsiteY32" fmla="*/ 2150572 h 5753325"/>
              <a:gd name="connsiteX33" fmla="*/ 6097813 w 6459988"/>
              <a:gd name="connsiteY33" fmla="*/ 2172208 h 5753325"/>
              <a:gd name="connsiteX34" fmla="*/ 6095990 w 6459988"/>
              <a:gd name="connsiteY34" fmla="*/ 2181185 h 5753325"/>
              <a:gd name="connsiteX35" fmla="*/ 6090126 w 6459988"/>
              <a:gd name="connsiteY35" fmla="*/ 2192533 h 5753325"/>
              <a:gd name="connsiteX36" fmla="*/ 6089503 w 6459988"/>
              <a:gd name="connsiteY36" fmla="*/ 2192543 h 5753325"/>
              <a:gd name="connsiteX37" fmla="*/ 6084946 w 6459988"/>
              <a:gd name="connsiteY37" fmla="*/ 2203694 h 5753325"/>
              <a:gd name="connsiteX38" fmla="*/ 5987861 w 6459988"/>
              <a:gd name="connsiteY38" fmla="*/ 2304868 h 5753325"/>
              <a:gd name="connsiteX39" fmla="*/ 5973439 w 6459988"/>
              <a:gd name="connsiteY39" fmla="*/ 2385635 h 5753325"/>
              <a:gd name="connsiteX40" fmla="*/ 5916727 w 6459988"/>
              <a:gd name="connsiteY40" fmla="*/ 2458777 h 5753325"/>
              <a:gd name="connsiteX41" fmla="*/ 5856524 w 6459988"/>
              <a:gd name="connsiteY41" fmla="*/ 2583281 h 5753325"/>
              <a:gd name="connsiteX42" fmla="*/ 5838091 w 6459988"/>
              <a:gd name="connsiteY42" fmla="*/ 2753474 h 5753325"/>
              <a:gd name="connsiteX43" fmla="*/ 5777471 w 6459988"/>
              <a:gd name="connsiteY43" fmla="*/ 2901570 h 5753325"/>
              <a:gd name="connsiteX44" fmla="*/ 5723992 w 6459988"/>
              <a:gd name="connsiteY44" fmla="*/ 2998752 h 5753325"/>
              <a:gd name="connsiteX45" fmla="*/ 5557886 w 6459988"/>
              <a:gd name="connsiteY45" fmla="*/ 3329735 h 5753325"/>
              <a:gd name="connsiteX46" fmla="*/ 5471501 w 6459988"/>
              <a:gd name="connsiteY46" fmla="*/ 3462221 h 5753325"/>
              <a:gd name="connsiteX47" fmla="*/ 5465154 w 6459988"/>
              <a:gd name="connsiteY47" fmla="*/ 3541065 h 5753325"/>
              <a:gd name="connsiteX48" fmla="*/ 5437889 w 6459988"/>
              <a:gd name="connsiteY48" fmla="*/ 3559927 h 5753325"/>
              <a:gd name="connsiteX49" fmla="*/ 5432770 w 6459988"/>
              <a:gd name="connsiteY49" fmla="*/ 3562948 h 5753325"/>
              <a:gd name="connsiteX50" fmla="*/ 5406795 w 6459988"/>
              <a:gd name="connsiteY50" fmla="*/ 3578594 h 5753325"/>
              <a:gd name="connsiteX51" fmla="*/ 5381495 w 6459988"/>
              <a:gd name="connsiteY51" fmla="*/ 3599883 h 5753325"/>
              <a:gd name="connsiteX52" fmla="*/ 5363689 w 6459988"/>
              <a:gd name="connsiteY52" fmla="*/ 3633299 h 5753325"/>
              <a:gd name="connsiteX53" fmla="*/ 5291870 w 6459988"/>
              <a:gd name="connsiteY53" fmla="*/ 3799039 h 5753325"/>
              <a:gd name="connsiteX54" fmla="*/ 5241600 w 6459988"/>
              <a:gd name="connsiteY54" fmla="*/ 3894238 h 5753325"/>
              <a:gd name="connsiteX55" fmla="*/ 5211041 w 6459988"/>
              <a:gd name="connsiteY55" fmla="*/ 3924184 h 5753325"/>
              <a:gd name="connsiteX56" fmla="*/ 5176073 w 6459988"/>
              <a:gd name="connsiteY56" fmla="*/ 3970179 h 5753325"/>
              <a:gd name="connsiteX57" fmla="*/ 5172826 w 6459988"/>
              <a:gd name="connsiteY57" fmla="*/ 3991773 h 5753325"/>
              <a:gd name="connsiteX58" fmla="*/ 5157053 w 6459988"/>
              <a:gd name="connsiteY58" fmla="*/ 3997708 h 5753325"/>
              <a:gd name="connsiteX59" fmla="*/ 5127922 w 6459988"/>
              <a:gd name="connsiteY59" fmla="*/ 4022660 h 5753325"/>
              <a:gd name="connsiteX60" fmla="*/ 5020872 w 6459988"/>
              <a:gd name="connsiteY60" fmla="*/ 4075951 h 5753325"/>
              <a:gd name="connsiteX61" fmla="*/ 4991410 w 6459988"/>
              <a:gd name="connsiteY61" fmla="*/ 4087598 h 5753325"/>
              <a:gd name="connsiteX62" fmla="*/ 4930112 w 6459988"/>
              <a:gd name="connsiteY62" fmla="*/ 4138459 h 5753325"/>
              <a:gd name="connsiteX63" fmla="*/ 4834224 w 6459988"/>
              <a:gd name="connsiteY63" fmla="*/ 4231643 h 5753325"/>
              <a:gd name="connsiteX64" fmla="*/ 4812599 w 6459988"/>
              <a:gd name="connsiteY64" fmla="*/ 4249449 h 5753325"/>
              <a:gd name="connsiteX65" fmla="*/ 4789188 w 6459988"/>
              <a:gd name="connsiteY65" fmla="*/ 4256678 h 5753325"/>
              <a:gd name="connsiteX66" fmla="*/ 4779554 w 6459988"/>
              <a:gd name="connsiteY66" fmla="*/ 4251313 h 5753325"/>
              <a:gd name="connsiteX67" fmla="*/ 4766885 w 6459988"/>
              <a:gd name="connsiteY67" fmla="*/ 4259812 h 5753325"/>
              <a:gd name="connsiteX68" fmla="*/ 4762510 w 6459988"/>
              <a:gd name="connsiteY68" fmla="*/ 4260383 h 5753325"/>
              <a:gd name="connsiteX69" fmla="*/ 4738416 w 6459988"/>
              <a:gd name="connsiteY69" fmla="*/ 4265355 h 5753325"/>
              <a:gd name="connsiteX70" fmla="*/ 4712007 w 6459988"/>
              <a:gd name="connsiteY70" fmla="*/ 4317892 h 5753325"/>
              <a:gd name="connsiteX71" fmla="*/ 4658930 w 6459988"/>
              <a:gd name="connsiteY71" fmla="*/ 4348041 h 5753325"/>
              <a:gd name="connsiteX72" fmla="*/ 4443526 w 6459988"/>
              <a:gd name="connsiteY72" fmla="*/ 4507851 h 5753325"/>
              <a:gd name="connsiteX73" fmla="*/ 4289766 w 6459988"/>
              <a:gd name="connsiteY73" fmla="*/ 4711450 h 5753325"/>
              <a:gd name="connsiteX74" fmla="*/ 4150870 w 6459988"/>
              <a:gd name="connsiteY74" fmla="*/ 4818480 h 5753325"/>
              <a:gd name="connsiteX75" fmla="*/ 4006639 w 6459988"/>
              <a:gd name="connsiteY75" fmla="*/ 4933815 h 5753325"/>
              <a:gd name="connsiteX76" fmla="*/ 3298210 w 6459988"/>
              <a:gd name="connsiteY76" fmla="*/ 5070790 h 5753325"/>
              <a:gd name="connsiteX77" fmla="*/ 2947678 w 6459988"/>
              <a:gd name="connsiteY77" fmla="*/ 5117869 h 5753325"/>
              <a:gd name="connsiteX78" fmla="*/ 2822169 w 6459988"/>
              <a:gd name="connsiteY78" fmla="*/ 5129396 h 5753325"/>
              <a:gd name="connsiteX79" fmla="*/ 2538773 w 6459988"/>
              <a:gd name="connsiteY79" fmla="*/ 5313397 h 5753325"/>
              <a:gd name="connsiteX80" fmla="*/ 2014500 w 6459988"/>
              <a:gd name="connsiteY80" fmla="*/ 5519744 h 5753325"/>
              <a:gd name="connsiteX81" fmla="*/ 1934391 w 6459988"/>
              <a:gd name="connsiteY81" fmla="*/ 5591335 h 5753325"/>
              <a:gd name="connsiteX82" fmla="*/ 1892550 w 6459988"/>
              <a:gd name="connsiteY82" fmla="*/ 5649708 h 5753325"/>
              <a:gd name="connsiteX83" fmla="*/ 1854769 w 6459988"/>
              <a:gd name="connsiteY83" fmla="*/ 5647691 h 5753325"/>
              <a:gd name="connsiteX84" fmla="*/ 1809461 w 6459988"/>
              <a:gd name="connsiteY84" fmla="*/ 5648628 h 5753325"/>
              <a:gd name="connsiteX85" fmla="*/ 1745150 w 6459988"/>
              <a:gd name="connsiteY85" fmla="*/ 5693879 h 5753325"/>
              <a:gd name="connsiteX86" fmla="*/ 1713375 w 6459988"/>
              <a:gd name="connsiteY86" fmla="*/ 5684672 h 5753325"/>
              <a:gd name="connsiteX87" fmla="*/ 1707808 w 6459988"/>
              <a:gd name="connsiteY87" fmla="*/ 5682611 h 5753325"/>
              <a:gd name="connsiteX88" fmla="*/ 1679313 w 6459988"/>
              <a:gd name="connsiteY88" fmla="*/ 5672360 h 5753325"/>
              <a:gd name="connsiteX89" fmla="*/ 1646933 w 6459988"/>
              <a:gd name="connsiteY89" fmla="*/ 5666227 h 5753325"/>
              <a:gd name="connsiteX90" fmla="*/ 1610055 w 6459988"/>
              <a:gd name="connsiteY90" fmla="*/ 5673643 h 5753325"/>
              <a:gd name="connsiteX91" fmla="*/ 1437641 w 6459988"/>
              <a:gd name="connsiteY91" fmla="*/ 5723266 h 5753325"/>
              <a:gd name="connsiteX92" fmla="*/ 1332869 w 6459988"/>
              <a:gd name="connsiteY92" fmla="*/ 5744752 h 5753325"/>
              <a:gd name="connsiteX93" fmla="*/ 1290525 w 6459988"/>
              <a:gd name="connsiteY93" fmla="*/ 5740036 h 5753325"/>
              <a:gd name="connsiteX94" fmla="*/ 1233107 w 6459988"/>
              <a:gd name="connsiteY94" fmla="*/ 5742106 h 5753325"/>
              <a:gd name="connsiteX95" fmla="*/ 1214532 w 6459988"/>
              <a:gd name="connsiteY95" fmla="*/ 5753325 h 5753325"/>
              <a:gd name="connsiteX96" fmla="*/ 1199955 w 6459988"/>
              <a:gd name="connsiteY96" fmla="*/ 5744831 h 5753325"/>
              <a:gd name="connsiteX97" fmla="*/ 1162337 w 6459988"/>
              <a:gd name="connsiteY97" fmla="*/ 5738048 h 5753325"/>
              <a:gd name="connsiteX98" fmla="*/ 1053457 w 6459988"/>
              <a:gd name="connsiteY98" fmla="*/ 5688676 h 5753325"/>
              <a:gd name="connsiteX99" fmla="*/ 1025798 w 6459988"/>
              <a:gd name="connsiteY99" fmla="*/ 5673166 h 5753325"/>
              <a:gd name="connsiteX100" fmla="*/ 947900 w 6459988"/>
              <a:gd name="connsiteY100" fmla="*/ 5657848 h 5753325"/>
              <a:gd name="connsiteX101" fmla="*/ 815627 w 6459988"/>
              <a:gd name="connsiteY101" fmla="*/ 5642557 h 5753325"/>
              <a:gd name="connsiteX102" fmla="*/ 788251 w 6459988"/>
              <a:gd name="connsiteY102" fmla="*/ 5637065 h 5753325"/>
              <a:gd name="connsiteX103" fmla="*/ 767822 w 6459988"/>
              <a:gd name="connsiteY103" fmla="*/ 5623450 h 5753325"/>
              <a:gd name="connsiteX104" fmla="*/ 765791 w 6459988"/>
              <a:gd name="connsiteY104" fmla="*/ 5612539 h 5753325"/>
              <a:gd name="connsiteX105" fmla="*/ 751230 w 6459988"/>
              <a:gd name="connsiteY105" fmla="*/ 5608092 h 5753325"/>
              <a:gd name="connsiteX106" fmla="*/ 748008 w 6459988"/>
              <a:gd name="connsiteY106" fmla="*/ 5605052 h 5753325"/>
              <a:gd name="connsiteX107" fmla="*/ 728871 w 6459988"/>
              <a:gd name="connsiteY107" fmla="*/ 5589469 h 5753325"/>
              <a:gd name="connsiteX108" fmla="*/ 671898 w 6459988"/>
              <a:gd name="connsiteY108" fmla="*/ 5602363 h 5753325"/>
              <a:gd name="connsiteX109" fmla="*/ 615065 w 6459988"/>
              <a:gd name="connsiteY109" fmla="*/ 5580257 h 5753325"/>
              <a:gd name="connsiteX110" fmla="*/ 355785 w 6459988"/>
              <a:gd name="connsiteY110" fmla="*/ 5514383 h 5753325"/>
              <a:gd name="connsiteX111" fmla="*/ 102269 w 6459988"/>
              <a:gd name="connsiteY111" fmla="*/ 5524347 h 5753325"/>
              <a:gd name="connsiteX112" fmla="*/ 13160 w 6459988"/>
              <a:gd name="connsiteY112" fmla="*/ 5514159 h 5753325"/>
              <a:gd name="connsiteX113" fmla="*/ 0 w 6459988"/>
              <a:gd name="connsiteY113" fmla="*/ 5511735 h 5753325"/>
              <a:gd name="connsiteX114" fmla="*/ 0 w 6459988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344988 w 6459988"/>
              <a:gd name="connsiteY10" fmla="*/ 697330 h 5753325"/>
              <a:gd name="connsiteX11" fmla="*/ 6447445 w 6459988"/>
              <a:gd name="connsiteY11" fmla="*/ 780003 h 5753325"/>
              <a:gd name="connsiteX12" fmla="*/ 6426552 w 6459988"/>
              <a:gd name="connsiteY12" fmla="*/ 845805 h 5753325"/>
              <a:gd name="connsiteX13" fmla="*/ 6434072 w 6459988"/>
              <a:gd name="connsiteY13" fmla="*/ 910733 h 5753325"/>
              <a:gd name="connsiteX14" fmla="*/ 6432570 w 6459988"/>
              <a:gd name="connsiteY14" fmla="*/ 983394 h 5753325"/>
              <a:gd name="connsiteX15" fmla="*/ 6431878 w 6459988"/>
              <a:gd name="connsiteY15" fmla="*/ 1026728 h 5753325"/>
              <a:gd name="connsiteX16" fmla="*/ 6414269 w 6459988"/>
              <a:gd name="connsiteY16" fmla="*/ 1151111 h 5753325"/>
              <a:gd name="connsiteX17" fmla="*/ 6371722 w 6459988"/>
              <a:gd name="connsiteY17" fmla="*/ 1318080 h 5753325"/>
              <a:gd name="connsiteX18" fmla="*/ 6356023 w 6459988"/>
              <a:gd name="connsiteY18" fmla="*/ 1356227 h 5753325"/>
              <a:gd name="connsiteX19" fmla="*/ 6356157 w 6459988"/>
              <a:gd name="connsiteY19" fmla="*/ 1361967 h 5753325"/>
              <a:gd name="connsiteX20" fmla="*/ 6350613 w 6459988"/>
              <a:gd name="connsiteY20" fmla="*/ 1393569 h 5753325"/>
              <a:gd name="connsiteX21" fmla="*/ 6357062 w 6459988"/>
              <a:gd name="connsiteY21" fmla="*/ 1444071 h 5753325"/>
              <a:gd name="connsiteX22" fmla="*/ 6364832 w 6459988"/>
              <a:gd name="connsiteY22" fmla="*/ 1478763 h 5753325"/>
              <a:gd name="connsiteX23" fmla="*/ 6369745 w 6459988"/>
              <a:gd name="connsiteY23" fmla="*/ 1495680 h 5753325"/>
              <a:gd name="connsiteX24" fmla="*/ 6370898 w 6459988"/>
              <a:gd name="connsiteY24" fmla="*/ 1513331 h 5753325"/>
              <a:gd name="connsiteX25" fmla="*/ 6368801 w 6459988"/>
              <a:gd name="connsiteY25" fmla="*/ 1527414 h 5753325"/>
              <a:gd name="connsiteX26" fmla="*/ 6359177 w 6459988"/>
              <a:gd name="connsiteY26" fmla="*/ 1639513 h 5753325"/>
              <a:gd name="connsiteX27" fmla="*/ 6299489 w 6459988"/>
              <a:gd name="connsiteY27" fmla="*/ 1784860 h 5753325"/>
              <a:gd name="connsiteX28" fmla="*/ 6267878 w 6459988"/>
              <a:gd name="connsiteY28" fmla="*/ 1858572 h 5753325"/>
              <a:gd name="connsiteX29" fmla="*/ 6251146 w 6459988"/>
              <a:gd name="connsiteY29" fmla="*/ 1926167 h 5753325"/>
              <a:gd name="connsiteX30" fmla="*/ 6210686 w 6459988"/>
              <a:gd name="connsiteY30" fmla="*/ 2014834 h 5753325"/>
              <a:gd name="connsiteX31" fmla="*/ 6106652 w 6459988"/>
              <a:gd name="connsiteY31" fmla="*/ 2150572 h 5753325"/>
              <a:gd name="connsiteX32" fmla="*/ 6097813 w 6459988"/>
              <a:gd name="connsiteY32" fmla="*/ 2172208 h 5753325"/>
              <a:gd name="connsiteX33" fmla="*/ 6095990 w 6459988"/>
              <a:gd name="connsiteY33" fmla="*/ 2181185 h 5753325"/>
              <a:gd name="connsiteX34" fmla="*/ 6090126 w 6459988"/>
              <a:gd name="connsiteY34" fmla="*/ 2192533 h 5753325"/>
              <a:gd name="connsiteX35" fmla="*/ 6089503 w 6459988"/>
              <a:gd name="connsiteY35" fmla="*/ 2192543 h 5753325"/>
              <a:gd name="connsiteX36" fmla="*/ 6084946 w 6459988"/>
              <a:gd name="connsiteY36" fmla="*/ 2203694 h 5753325"/>
              <a:gd name="connsiteX37" fmla="*/ 5987861 w 6459988"/>
              <a:gd name="connsiteY37" fmla="*/ 2304868 h 5753325"/>
              <a:gd name="connsiteX38" fmla="*/ 5973439 w 6459988"/>
              <a:gd name="connsiteY38" fmla="*/ 2385635 h 5753325"/>
              <a:gd name="connsiteX39" fmla="*/ 5916727 w 6459988"/>
              <a:gd name="connsiteY39" fmla="*/ 2458777 h 5753325"/>
              <a:gd name="connsiteX40" fmla="*/ 5856524 w 6459988"/>
              <a:gd name="connsiteY40" fmla="*/ 2583281 h 5753325"/>
              <a:gd name="connsiteX41" fmla="*/ 5838091 w 6459988"/>
              <a:gd name="connsiteY41" fmla="*/ 2753474 h 5753325"/>
              <a:gd name="connsiteX42" fmla="*/ 5777471 w 6459988"/>
              <a:gd name="connsiteY42" fmla="*/ 2901570 h 5753325"/>
              <a:gd name="connsiteX43" fmla="*/ 5723992 w 6459988"/>
              <a:gd name="connsiteY43" fmla="*/ 2998752 h 5753325"/>
              <a:gd name="connsiteX44" fmla="*/ 5557886 w 6459988"/>
              <a:gd name="connsiteY44" fmla="*/ 3329735 h 5753325"/>
              <a:gd name="connsiteX45" fmla="*/ 5471501 w 6459988"/>
              <a:gd name="connsiteY45" fmla="*/ 3462221 h 5753325"/>
              <a:gd name="connsiteX46" fmla="*/ 5465154 w 6459988"/>
              <a:gd name="connsiteY46" fmla="*/ 3541065 h 5753325"/>
              <a:gd name="connsiteX47" fmla="*/ 5437889 w 6459988"/>
              <a:gd name="connsiteY47" fmla="*/ 3559927 h 5753325"/>
              <a:gd name="connsiteX48" fmla="*/ 5432770 w 6459988"/>
              <a:gd name="connsiteY48" fmla="*/ 3562948 h 5753325"/>
              <a:gd name="connsiteX49" fmla="*/ 5406795 w 6459988"/>
              <a:gd name="connsiteY49" fmla="*/ 3578594 h 5753325"/>
              <a:gd name="connsiteX50" fmla="*/ 5381495 w 6459988"/>
              <a:gd name="connsiteY50" fmla="*/ 3599883 h 5753325"/>
              <a:gd name="connsiteX51" fmla="*/ 5363689 w 6459988"/>
              <a:gd name="connsiteY51" fmla="*/ 3633299 h 5753325"/>
              <a:gd name="connsiteX52" fmla="*/ 5291870 w 6459988"/>
              <a:gd name="connsiteY52" fmla="*/ 3799039 h 5753325"/>
              <a:gd name="connsiteX53" fmla="*/ 5241600 w 6459988"/>
              <a:gd name="connsiteY53" fmla="*/ 3894238 h 5753325"/>
              <a:gd name="connsiteX54" fmla="*/ 5211041 w 6459988"/>
              <a:gd name="connsiteY54" fmla="*/ 3924184 h 5753325"/>
              <a:gd name="connsiteX55" fmla="*/ 5176073 w 6459988"/>
              <a:gd name="connsiteY55" fmla="*/ 3970179 h 5753325"/>
              <a:gd name="connsiteX56" fmla="*/ 5172826 w 6459988"/>
              <a:gd name="connsiteY56" fmla="*/ 3991773 h 5753325"/>
              <a:gd name="connsiteX57" fmla="*/ 5157053 w 6459988"/>
              <a:gd name="connsiteY57" fmla="*/ 3997708 h 5753325"/>
              <a:gd name="connsiteX58" fmla="*/ 5127922 w 6459988"/>
              <a:gd name="connsiteY58" fmla="*/ 4022660 h 5753325"/>
              <a:gd name="connsiteX59" fmla="*/ 5020872 w 6459988"/>
              <a:gd name="connsiteY59" fmla="*/ 4075951 h 5753325"/>
              <a:gd name="connsiteX60" fmla="*/ 4991410 w 6459988"/>
              <a:gd name="connsiteY60" fmla="*/ 4087598 h 5753325"/>
              <a:gd name="connsiteX61" fmla="*/ 4930112 w 6459988"/>
              <a:gd name="connsiteY61" fmla="*/ 4138459 h 5753325"/>
              <a:gd name="connsiteX62" fmla="*/ 4834224 w 6459988"/>
              <a:gd name="connsiteY62" fmla="*/ 4231643 h 5753325"/>
              <a:gd name="connsiteX63" fmla="*/ 4812599 w 6459988"/>
              <a:gd name="connsiteY63" fmla="*/ 4249449 h 5753325"/>
              <a:gd name="connsiteX64" fmla="*/ 4789188 w 6459988"/>
              <a:gd name="connsiteY64" fmla="*/ 4256678 h 5753325"/>
              <a:gd name="connsiteX65" fmla="*/ 4779554 w 6459988"/>
              <a:gd name="connsiteY65" fmla="*/ 4251313 h 5753325"/>
              <a:gd name="connsiteX66" fmla="*/ 4766885 w 6459988"/>
              <a:gd name="connsiteY66" fmla="*/ 4259812 h 5753325"/>
              <a:gd name="connsiteX67" fmla="*/ 4762510 w 6459988"/>
              <a:gd name="connsiteY67" fmla="*/ 4260383 h 5753325"/>
              <a:gd name="connsiteX68" fmla="*/ 4738416 w 6459988"/>
              <a:gd name="connsiteY68" fmla="*/ 4265355 h 5753325"/>
              <a:gd name="connsiteX69" fmla="*/ 4712007 w 6459988"/>
              <a:gd name="connsiteY69" fmla="*/ 4317892 h 5753325"/>
              <a:gd name="connsiteX70" fmla="*/ 4658930 w 6459988"/>
              <a:gd name="connsiteY70" fmla="*/ 4348041 h 5753325"/>
              <a:gd name="connsiteX71" fmla="*/ 4443526 w 6459988"/>
              <a:gd name="connsiteY71" fmla="*/ 4507851 h 5753325"/>
              <a:gd name="connsiteX72" fmla="*/ 4289766 w 6459988"/>
              <a:gd name="connsiteY72" fmla="*/ 4711450 h 5753325"/>
              <a:gd name="connsiteX73" fmla="*/ 4150870 w 6459988"/>
              <a:gd name="connsiteY73" fmla="*/ 4818480 h 5753325"/>
              <a:gd name="connsiteX74" fmla="*/ 4006639 w 6459988"/>
              <a:gd name="connsiteY74" fmla="*/ 4933815 h 5753325"/>
              <a:gd name="connsiteX75" fmla="*/ 3298210 w 6459988"/>
              <a:gd name="connsiteY75" fmla="*/ 5070790 h 5753325"/>
              <a:gd name="connsiteX76" fmla="*/ 2947678 w 6459988"/>
              <a:gd name="connsiteY76" fmla="*/ 5117869 h 5753325"/>
              <a:gd name="connsiteX77" fmla="*/ 2822169 w 6459988"/>
              <a:gd name="connsiteY77" fmla="*/ 5129396 h 5753325"/>
              <a:gd name="connsiteX78" fmla="*/ 2538773 w 6459988"/>
              <a:gd name="connsiteY78" fmla="*/ 5313397 h 5753325"/>
              <a:gd name="connsiteX79" fmla="*/ 2014500 w 6459988"/>
              <a:gd name="connsiteY79" fmla="*/ 5519744 h 5753325"/>
              <a:gd name="connsiteX80" fmla="*/ 1934391 w 6459988"/>
              <a:gd name="connsiteY80" fmla="*/ 5591335 h 5753325"/>
              <a:gd name="connsiteX81" fmla="*/ 1892550 w 6459988"/>
              <a:gd name="connsiteY81" fmla="*/ 5649708 h 5753325"/>
              <a:gd name="connsiteX82" fmla="*/ 1854769 w 6459988"/>
              <a:gd name="connsiteY82" fmla="*/ 5647691 h 5753325"/>
              <a:gd name="connsiteX83" fmla="*/ 1809461 w 6459988"/>
              <a:gd name="connsiteY83" fmla="*/ 5648628 h 5753325"/>
              <a:gd name="connsiteX84" fmla="*/ 1745150 w 6459988"/>
              <a:gd name="connsiteY84" fmla="*/ 5693879 h 5753325"/>
              <a:gd name="connsiteX85" fmla="*/ 1713375 w 6459988"/>
              <a:gd name="connsiteY85" fmla="*/ 5684672 h 5753325"/>
              <a:gd name="connsiteX86" fmla="*/ 1707808 w 6459988"/>
              <a:gd name="connsiteY86" fmla="*/ 5682611 h 5753325"/>
              <a:gd name="connsiteX87" fmla="*/ 1679313 w 6459988"/>
              <a:gd name="connsiteY87" fmla="*/ 5672360 h 5753325"/>
              <a:gd name="connsiteX88" fmla="*/ 1646933 w 6459988"/>
              <a:gd name="connsiteY88" fmla="*/ 5666227 h 5753325"/>
              <a:gd name="connsiteX89" fmla="*/ 1610055 w 6459988"/>
              <a:gd name="connsiteY89" fmla="*/ 5673643 h 5753325"/>
              <a:gd name="connsiteX90" fmla="*/ 1437641 w 6459988"/>
              <a:gd name="connsiteY90" fmla="*/ 5723266 h 5753325"/>
              <a:gd name="connsiteX91" fmla="*/ 1332869 w 6459988"/>
              <a:gd name="connsiteY91" fmla="*/ 5744752 h 5753325"/>
              <a:gd name="connsiteX92" fmla="*/ 1290525 w 6459988"/>
              <a:gd name="connsiteY92" fmla="*/ 5740036 h 5753325"/>
              <a:gd name="connsiteX93" fmla="*/ 1233107 w 6459988"/>
              <a:gd name="connsiteY93" fmla="*/ 5742106 h 5753325"/>
              <a:gd name="connsiteX94" fmla="*/ 1214532 w 6459988"/>
              <a:gd name="connsiteY94" fmla="*/ 5753325 h 5753325"/>
              <a:gd name="connsiteX95" fmla="*/ 1199955 w 6459988"/>
              <a:gd name="connsiteY95" fmla="*/ 5744831 h 5753325"/>
              <a:gd name="connsiteX96" fmla="*/ 1162337 w 6459988"/>
              <a:gd name="connsiteY96" fmla="*/ 5738048 h 5753325"/>
              <a:gd name="connsiteX97" fmla="*/ 1053457 w 6459988"/>
              <a:gd name="connsiteY97" fmla="*/ 5688676 h 5753325"/>
              <a:gd name="connsiteX98" fmla="*/ 1025798 w 6459988"/>
              <a:gd name="connsiteY98" fmla="*/ 5673166 h 5753325"/>
              <a:gd name="connsiteX99" fmla="*/ 947900 w 6459988"/>
              <a:gd name="connsiteY99" fmla="*/ 5657848 h 5753325"/>
              <a:gd name="connsiteX100" fmla="*/ 815627 w 6459988"/>
              <a:gd name="connsiteY100" fmla="*/ 5642557 h 5753325"/>
              <a:gd name="connsiteX101" fmla="*/ 788251 w 6459988"/>
              <a:gd name="connsiteY101" fmla="*/ 5637065 h 5753325"/>
              <a:gd name="connsiteX102" fmla="*/ 767822 w 6459988"/>
              <a:gd name="connsiteY102" fmla="*/ 5623450 h 5753325"/>
              <a:gd name="connsiteX103" fmla="*/ 765791 w 6459988"/>
              <a:gd name="connsiteY103" fmla="*/ 5612539 h 5753325"/>
              <a:gd name="connsiteX104" fmla="*/ 751230 w 6459988"/>
              <a:gd name="connsiteY104" fmla="*/ 5608092 h 5753325"/>
              <a:gd name="connsiteX105" fmla="*/ 748008 w 6459988"/>
              <a:gd name="connsiteY105" fmla="*/ 5605052 h 5753325"/>
              <a:gd name="connsiteX106" fmla="*/ 728871 w 6459988"/>
              <a:gd name="connsiteY106" fmla="*/ 5589469 h 5753325"/>
              <a:gd name="connsiteX107" fmla="*/ 671898 w 6459988"/>
              <a:gd name="connsiteY107" fmla="*/ 5602363 h 5753325"/>
              <a:gd name="connsiteX108" fmla="*/ 615065 w 6459988"/>
              <a:gd name="connsiteY108" fmla="*/ 5580257 h 5753325"/>
              <a:gd name="connsiteX109" fmla="*/ 355785 w 6459988"/>
              <a:gd name="connsiteY109" fmla="*/ 5514383 h 5753325"/>
              <a:gd name="connsiteX110" fmla="*/ 102269 w 6459988"/>
              <a:gd name="connsiteY110" fmla="*/ 5524347 h 5753325"/>
              <a:gd name="connsiteX111" fmla="*/ 13160 w 6459988"/>
              <a:gd name="connsiteY111" fmla="*/ 5514159 h 5753325"/>
              <a:gd name="connsiteX112" fmla="*/ 0 w 6459988"/>
              <a:gd name="connsiteY112" fmla="*/ 5511735 h 5753325"/>
              <a:gd name="connsiteX113" fmla="*/ 0 w 6459988"/>
              <a:gd name="connsiteY113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344988 w 6459988"/>
              <a:gd name="connsiteY9" fmla="*/ 697330 h 5753325"/>
              <a:gd name="connsiteX10" fmla="*/ 6447445 w 6459988"/>
              <a:gd name="connsiteY10" fmla="*/ 780003 h 5753325"/>
              <a:gd name="connsiteX11" fmla="*/ 6426552 w 6459988"/>
              <a:gd name="connsiteY11" fmla="*/ 845805 h 5753325"/>
              <a:gd name="connsiteX12" fmla="*/ 6434072 w 6459988"/>
              <a:gd name="connsiteY12" fmla="*/ 910733 h 5753325"/>
              <a:gd name="connsiteX13" fmla="*/ 6432570 w 6459988"/>
              <a:gd name="connsiteY13" fmla="*/ 983394 h 5753325"/>
              <a:gd name="connsiteX14" fmla="*/ 6431878 w 6459988"/>
              <a:gd name="connsiteY14" fmla="*/ 1026728 h 5753325"/>
              <a:gd name="connsiteX15" fmla="*/ 6414269 w 6459988"/>
              <a:gd name="connsiteY15" fmla="*/ 1151111 h 5753325"/>
              <a:gd name="connsiteX16" fmla="*/ 6371722 w 6459988"/>
              <a:gd name="connsiteY16" fmla="*/ 1318080 h 5753325"/>
              <a:gd name="connsiteX17" fmla="*/ 6356023 w 6459988"/>
              <a:gd name="connsiteY17" fmla="*/ 1356227 h 5753325"/>
              <a:gd name="connsiteX18" fmla="*/ 6356157 w 6459988"/>
              <a:gd name="connsiteY18" fmla="*/ 1361967 h 5753325"/>
              <a:gd name="connsiteX19" fmla="*/ 6350613 w 6459988"/>
              <a:gd name="connsiteY19" fmla="*/ 1393569 h 5753325"/>
              <a:gd name="connsiteX20" fmla="*/ 6357062 w 6459988"/>
              <a:gd name="connsiteY20" fmla="*/ 1444071 h 5753325"/>
              <a:gd name="connsiteX21" fmla="*/ 6364832 w 6459988"/>
              <a:gd name="connsiteY21" fmla="*/ 1478763 h 5753325"/>
              <a:gd name="connsiteX22" fmla="*/ 6369745 w 6459988"/>
              <a:gd name="connsiteY22" fmla="*/ 1495680 h 5753325"/>
              <a:gd name="connsiteX23" fmla="*/ 6370898 w 6459988"/>
              <a:gd name="connsiteY23" fmla="*/ 1513331 h 5753325"/>
              <a:gd name="connsiteX24" fmla="*/ 6368801 w 6459988"/>
              <a:gd name="connsiteY24" fmla="*/ 1527414 h 5753325"/>
              <a:gd name="connsiteX25" fmla="*/ 6359177 w 6459988"/>
              <a:gd name="connsiteY25" fmla="*/ 1639513 h 5753325"/>
              <a:gd name="connsiteX26" fmla="*/ 6299489 w 6459988"/>
              <a:gd name="connsiteY26" fmla="*/ 1784860 h 5753325"/>
              <a:gd name="connsiteX27" fmla="*/ 6267878 w 6459988"/>
              <a:gd name="connsiteY27" fmla="*/ 1858572 h 5753325"/>
              <a:gd name="connsiteX28" fmla="*/ 6251146 w 6459988"/>
              <a:gd name="connsiteY28" fmla="*/ 1926167 h 5753325"/>
              <a:gd name="connsiteX29" fmla="*/ 6210686 w 6459988"/>
              <a:gd name="connsiteY29" fmla="*/ 2014834 h 5753325"/>
              <a:gd name="connsiteX30" fmla="*/ 6106652 w 6459988"/>
              <a:gd name="connsiteY30" fmla="*/ 2150572 h 5753325"/>
              <a:gd name="connsiteX31" fmla="*/ 6097813 w 6459988"/>
              <a:gd name="connsiteY31" fmla="*/ 2172208 h 5753325"/>
              <a:gd name="connsiteX32" fmla="*/ 6095990 w 6459988"/>
              <a:gd name="connsiteY32" fmla="*/ 2181185 h 5753325"/>
              <a:gd name="connsiteX33" fmla="*/ 6090126 w 6459988"/>
              <a:gd name="connsiteY33" fmla="*/ 2192533 h 5753325"/>
              <a:gd name="connsiteX34" fmla="*/ 6089503 w 6459988"/>
              <a:gd name="connsiteY34" fmla="*/ 2192543 h 5753325"/>
              <a:gd name="connsiteX35" fmla="*/ 6084946 w 6459988"/>
              <a:gd name="connsiteY35" fmla="*/ 2203694 h 5753325"/>
              <a:gd name="connsiteX36" fmla="*/ 5987861 w 6459988"/>
              <a:gd name="connsiteY36" fmla="*/ 2304868 h 5753325"/>
              <a:gd name="connsiteX37" fmla="*/ 5973439 w 6459988"/>
              <a:gd name="connsiteY37" fmla="*/ 2385635 h 5753325"/>
              <a:gd name="connsiteX38" fmla="*/ 5916727 w 6459988"/>
              <a:gd name="connsiteY38" fmla="*/ 2458777 h 5753325"/>
              <a:gd name="connsiteX39" fmla="*/ 5856524 w 6459988"/>
              <a:gd name="connsiteY39" fmla="*/ 2583281 h 5753325"/>
              <a:gd name="connsiteX40" fmla="*/ 5838091 w 6459988"/>
              <a:gd name="connsiteY40" fmla="*/ 2753474 h 5753325"/>
              <a:gd name="connsiteX41" fmla="*/ 5777471 w 6459988"/>
              <a:gd name="connsiteY41" fmla="*/ 2901570 h 5753325"/>
              <a:gd name="connsiteX42" fmla="*/ 5723992 w 6459988"/>
              <a:gd name="connsiteY42" fmla="*/ 2998752 h 5753325"/>
              <a:gd name="connsiteX43" fmla="*/ 5557886 w 6459988"/>
              <a:gd name="connsiteY43" fmla="*/ 3329735 h 5753325"/>
              <a:gd name="connsiteX44" fmla="*/ 5471501 w 6459988"/>
              <a:gd name="connsiteY44" fmla="*/ 3462221 h 5753325"/>
              <a:gd name="connsiteX45" fmla="*/ 5465154 w 6459988"/>
              <a:gd name="connsiteY45" fmla="*/ 3541065 h 5753325"/>
              <a:gd name="connsiteX46" fmla="*/ 5437889 w 6459988"/>
              <a:gd name="connsiteY46" fmla="*/ 3559927 h 5753325"/>
              <a:gd name="connsiteX47" fmla="*/ 5432770 w 6459988"/>
              <a:gd name="connsiteY47" fmla="*/ 3562948 h 5753325"/>
              <a:gd name="connsiteX48" fmla="*/ 5406795 w 6459988"/>
              <a:gd name="connsiteY48" fmla="*/ 3578594 h 5753325"/>
              <a:gd name="connsiteX49" fmla="*/ 5381495 w 6459988"/>
              <a:gd name="connsiteY49" fmla="*/ 3599883 h 5753325"/>
              <a:gd name="connsiteX50" fmla="*/ 5363689 w 6459988"/>
              <a:gd name="connsiteY50" fmla="*/ 3633299 h 5753325"/>
              <a:gd name="connsiteX51" fmla="*/ 5291870 w 6459988"/>
              <a:gd name="connsiteY51" fmla="*/ 3799039 h 5753325"/>
              <a:gd name="connsiteX52" fmla="*/ 5241600 w 6459988"/>
              <a:gd name="connsiteY52" fmla="*/ 3894238 h 5753325"/>
              <a:gd name="connsiteX53" fmla="*/ 5211041 w 6459988"/>
              <a:gd name="connsiteY53" fmla="*/ 3924184 h 5753325"/>
              <a:gd name="connsiteX54" fmla="*/ 5176073 w 6459988"/>
              <a:gd name="connsiteY54" fmla="*/ 3970179 h 5753325"/>
              <a:gd name="connsiteX55" fmla="*/ 5172826 w 6459988"/>
              <a:gd name="connsiteY55" fmla="*/ 3991773 h 5753325"/>
              <a:gd name="connsiteX56" fmla="*/ 5157053 w 6459988"/>
              <a:gd name="connsiteY56" fmla="*/ 3997708 h 5753325"/>
              <a:gd name="connsiteX57" fmla="*/ 5127922 w 6459988"/>
              <a:gd name="connsiteY57" fmla="*/ 4022660 h 5753325"/>
              <a:gd name="connsiteX58" fmla="*/ 5020872 w 6459988"/>
              <a:gd name="connsiteY58" fmla="*/ 4075951 h 5753325"/>
              <a:gd name="connsiteX59" fmla="*/ 4991410 w 6459988"/>
              <a:gd name="connsiteY59" fmla="*/ 4087598 h 5753325"/>
              <a:gd name="connsiteX60" fmla="*/ 4930112 w 6459988"/>
              <a:gd name="connsiteY60" fmla="*/ 4138459 h 5753325"/>
              <a:gd name="connsiteX61" fmla="*/ 4834224 w 6459988"/>
              <a:gd name="connsiteY61" fmla="*/ 4231643 h 5753325"/>
              <a:gd name="connsiteX62" fmla="*/ 4812599 w 6459988"/>
              <a:gd name="connsiteY62" fmla="*/ 4249449 h 5753325"/>
              <a:gd name="connsiteX63" fmla="*/ 4789188 w 6459988"/>
              <a:gd name="connsiteY63" fmla="*/ 4256678 h 5753325"/>
              <a:gd name="connsiteX64" fmla="*/ 4779554 w 6459988"/>
              <a:gd name="connsiteY64" fmla="*/ 4251313 h 5753325"/>
              <a:gd name="connsiteX65" fmla="*/ 4766885 w 6459988"/>
              <a:gd name="connsiteY65" fmla="*/ 4259812 h 5753325"/>
              <a:gd name="connsiteX66" fmla="*/ 4762510 w 6459988"/>
              <a:gd name="connsiteY66" fmla="*/ 4260383 h 5753325"/>
              <a:gd name="connsiteX67" fmla="*/ 4738416 w 6459988"/>
              <a:gd name="connsiteY67" fmla="*/ 4265355 h 5753325"/>
              <a:gd name="connsiteX68" fmla="*/ 4712007 w 6459988"/>
              <a:gd name="connsiteY68" fmla="*/ 4317892 h 5753325"/>
              <a:gd name="connsiteX69" fmla="*/ 4658930 w 6459988"/>
              <a:gd name="connsiteY69" fmla="*/ 4348041 h 5753325"/>
              <a:gd name="connsiteX70" fmla="*/ 4443526 w 6459988"/>
              <a:gd name="connsiteY70" fmla="*/ 4507851 h 5753325"/>
              <a:gd name="connsiteX71" fmla="*/ 4289766 w 6459988"/>
              <a:gd name="connsiteY71" fmla="*/ 4711450 h 5753325"/>
              <a:gd name="connsiteX72" fmla="*/ 4150870 w 6459988"/>
              <a:gd name="connsiteY72" fmla="*/ 4818480 h 5753325"/>
              <a:gd name="connsiteX73" fmla="*/ 4006639 w 6459988"/>
              <a:gd name="connsiteY73" fmla="*/ 4933815 h 5753325"/>
              <a:gd name="connsiteX74" fmla="*/ 3298210 w 6459988"/>
              <a:gd name="connsiteY74" fmla="*/ 5070790 h 5753325"/>
              <a:gd name="connsiteX75" fmla="*/ 2947678 w 6459988"/>
              <a:gd name="connsiteY75" fmla="*/ 5117869 h 5753325"/>
              <a:gd name="connsiteX76" fmla="*/ 2822169 w 6459988"/>
              <a:gd name="connsiteY76" fmla="*/ 5129396 h 5753325"/>
              <a:gd name="connsiteX77" fmla="*/ 2538773 w 6459988"/>
              <a:gd name="connsiteY77" fmla="*/ 5313397 h 5753325"/>
              <a:gd name="connsiteX78" fmla="*/ 2014500 w 6459988"/>
              <a:gd name="connsiteY78" fmla="*/ 5519744 h 5753325"/>
              <a:gd name="connsiteX79" fmla="*/ 1934391 w 6459988"/>
              <a:gd name="connsiteY79" fmla="*/ 5591335 h 5753325"/>
              <a:gd name="connsiteX80" fmla="*/ 1892550 w 6459988"/>
              <a:gd name="connsiteY80" fmla="*/ 5649708 h 5753325"/>
              <a:gd name="connsiteX81" fmla="*/ 1854769 w 6459988"/>
              <a:gd name="connsiteY81" fmla="*/ 5647691 h 5753325"/>
              <a:gd name="connsiteX82" fmla="*/ 1809461 w 6459988"/>
              <a:gd name="connsiteY82" fmla="*/ 5648628 h 5753325"/>
              <a:gd name="connsiteX83" fmla="*/ 1745150 w 6459988"/>
              <a:gd name="connsiteY83" fmla="*/ 5693879 h 5753325"/>
              <a:gd name="connsiteX84" fmla="*/ 1713375 w 6459988"/>
              <a:gd name="connsiteY84" fmla="*/ 5684672 h 5753325"/>
              <a:gd name="connsiteX85" fmla="*/ 1707808 w 6459988"/>
              <a:gd name="connsiteY85" fmla="*/ 5682611 h 5753325"/>
              <a:gd name="connsiteX86" fmla="*/ 1679313 w 6459988"/>
              <a:gd name="connsiteY86" fmla="*/ 5672360 h 5753325"/>
              <a:gd name="connsiteX87" fmla="*/ 1646933 w 6459988"/>
              <a:gd name="connsiteY87" fmla="*/ 5666227 h 5753325"/>
              <a:gd name="connsiteX88" fmla="*/ 1610055 w 6459988"/>
              <a:gd name="connsiteY88" fmla="*/ 5673643 h 5753325"/>
              <a:gd name="connsiteX89" fmla="*/ 1437641 w 6459988"/>
              <a:gd name="connsiteY89" fmla="*/ 5723266 h 5753325"/>
              <a:gd name="connsiteX90" fmla="*/ 1332869 w 6459988"/>
              <a:gd name="connsiteY90" fmla="*/ 5744752 h 5753325"/>
              <a:gd name="connsiteX91" fmla="*/ 1290525 w 6459988"/>
              <a:gd name="connsiteY91" fmla="*/ 5740036 h 5753325"/>
              <a:gd name="connsiteX92" fmla="*/ 1233107 w 6459988"/>
              <a:gd name="connsiteY92" fmla="*/ 5742106 h 5753325"/>
              <a:gd name="connsiteX93" fmla="*/ 1214532 w 6459988"/>
              <a:gd name="connsiteY93" fmla="*/ 5753325 h 5753325"/>
              <a:gd name="connsiteX94" fmla="*/ 1199955 w 6459988"/>
              <a:gd name="connsiteY94" fmla="*/ 5744831 h 5753325"/>
              <a:gd name="connsiteX95" fmla="*/ 1162337 w 6459988"/>
              <a:gd name="connsiteY95" fmla="*/ 5738048 h 5753325"/>
              <a:gd name="connsiteX96" fmla="*/ 1053457 w 6459988"/>
              <a:gd name="connsiteY96" fmla="*/ 5688676 h 5753325"/>
              <a:gd name="connsiteX97" fmla="*/ 1025798 w 6459988"/>
              <a:gd name="connsiteY97" fmla="*/ 5673166 h 5753325"/>
              <a:gd name="connsiteX98" fmla="*/ 947900 w 6459988"/>
              <a:gd name="connsiteY98" fmla="*/ 5657848 h 5753325"/>
              <a:gd name="connsiteX99" fmla="*/ 815627 w 6459988"/>
              <a:gd name="connsiteY99" fmla="*/ 5642557 h 5753325"/>
              <a:gd name="connsiteX100" fmla="*/ 788251 w 6459988"/>
              <a:gd name="connsiteY100" fmla="*/ 5637065 h 5753325"/>
              <a:gd name="connsiteX101" fmla="*/ 767822 w 6459988"/>
              <a:gd name="connsiteY101" fmla="*/ 5623450 h 5753325"/>
              <a:gd name="connsiteX102" fmla="*/ 765791 w 6459988"/>
              <a:gd name="connsiteY102" fmla="*/ 5612539 h 5753325"/>
              <a:gd name="connsiteX103" fmla="*/ 751230 w 6459988"/>
              <a:gd name="connsiteY103" fmla="*/ 5608092 h 5753325"/>
              <a:gd name="connsiteX104" fmla="*/ 748008 w 6459988"/>
              <a:gd name="connsiteY104" fmla="*/ 5605052 h 5753325"/>
              <a:gd name="connsiteX105" fmla="*/ 728871 w 6459988"/>
              <a:gd name="connsiteY105" fmla="*/ 5589469 h 5753325"/>
              <a:gd name="connsiteX106" fmla="*/ 671898 w 6459988"/>
              <a:gd name="connsiteY106" fmla="*/ 5602363 h 5753325"/>
              <a:gd name="connsiteX107" fmla="*/ 615065 w 6459988"/>
              <a:gd name="connsiteY107" fmla="*/ 5580257 h 5753325"/>
              <a:gd name="connsiteX108" fmla="*/ 355785 w 6459988"/>
              <a:gd name="connsiteY108" fmla="*/ 5514383 h 5753325"/>
              <a:gd name="connsiteX109" fmla="*/ 102269 w 6459988"/>
              <a:gd name="connsiteY109" fmla="*/ 5524347 h 5753325"/>
              <a:gd name="connsiteX110" fmla="*/ 13160 w 6459988"/>
              <a:gd name="connsiteY110" fmla="*/ 5514159 h 5753325"/>
              <a:gd name="connsiteX111" fmla="*/ 0 w 6459988"/>
              <a:gd name="connsiteY111" fmla="*/ 5511735 h 5753325"/>
              <a:gd name="connsiteX112" fmla="*/ 0 w 6459988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447445 w 6447632"/>
              <a:gd name="connsiteY10" fmla="*/ 780003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05877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09888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3456"/>
              <a:gd name="connsiteY0" fmla="*/ 0 h 5753325"/>
              <a:gd name="connsiteX1" fmla="*/ 6438980 w 6443456"/>
              <a:gd name="connsiteY1" fmla="*/ 0 h 5753325"/>
              <a:gd name="connsiteX2" fmla="*/ 6439047 w 6443456"/>
              <a:gd name="connsiteY2" fmla="*/ 147 h 5753325"/>
              <a:gd name="connsiteX3" fmla="*/ 6443456 w 6443456"/>
              <a:gd name="connsiteY3" fmla="*/ 130105 h 5753325"/>
              <a:gd name="connsiteX4" fmla="*/ 6422751 w 6443456"/>
              <a:gd name="connsiteY4" fmla="*/ 174163 h 5753325"/>
              <a:gd name="connsiteX5" fmla="*/ 6396598 w 6443456"/>
              <a:gd name="connsiteY5" fmla="*/ 274847 h 5753325"/>
              <a:gd name="connsiteX6" fmla="*/ 6337615 w 6443456"/>
              <a:gd name="connsiteY6" fmla="*/ 471794 h 5753325"/>
              <a:gd name="connsiteX7" fmla="*/ 6304423 w 6443456"/>
              <a:gd name="connsiteY7" fmla="*/ 582623 h 5753325"/>
              <a:gd name="connsiteX8" fmla="*/ 6303977 w 6443456"/>
              <a:gd name="connsiteY8" fmla="*/ 664291 h 5753325"/>
              <a:gd name="connsiteX9" fmla="*/ 6299372 w 6443456"/>
              <a:gd name="connsiteY9" fmla="*/ 697330 h 5753325"/>
              <a:gd name="connsiteX10" fmla="*/ 6309888 w 6443456"/>
              <a:gd name="connsiteY10" fmla="*/ 754001 h 5753325"/>
              <a:gd name="connsiteX11" fmla="*/ 6339879 w 6443456"/>
              <a:gd name="connsiteY11" fmla="*/ 811136 h 5753325"/>
              <a:gd name="connsiteX12" fmla="*/ 6330065 w 6443456"/>
              <a:gd name="connsiteY12" fmla="*/ 893399 h 5753325"/>
              <a:gd name="connsiteX13" fmla="*/ 6328618 w 6443456"/>
              <a:gd name="connsiteY13" fmla="*/ 1009766 h 5753325"/>
              <a:gd name="connsiteX14" fmla="*/ 6320797 w 6443456"/>
              <a:gd name="connsiteY14" fmla="*/ 1146964 h 5753325"/>
              <a:gd name="connsiteX15" fmla="*/ 6334400 w 6443456"/>
              <a:gd name="connsiteY15" fmla="*/ 1280757 h 5753325"/>
              <a:gd name="connsiteX16" fmla="*/ 6356023 w 6443456"/>
              <a:gd name="connsiteY16" fmla="*/ 1356227 h 5753325"/>
              <a:gd name="connsiteX17" fmla="*/ 6356157 w 6443456"/>
              <a:gd name="connsiteY17" fmla="*/ 1361967 h 5753325"/>
              <a:gd name="connsiteX18" fmla="*/ 6350613 w 6443456"/>
              <a:gd name="connsiteY18" fmla="*/ 1393569 h 5753325"/>
              <a:gd name="connsiteX19" fmla="*/ 6357062 w 6443456"/>
              <a:gd name="connsiteY19" fmla="*/ 1444071 h 5753325"/>
              <a:gd name="connsiteX20" fmla="*/ 6364832 w 6443456"/>
              <a:gd name="connsiteY20" fmla="*/ 1478763 h 5753325"/>
              <a:gd name="connsiteX21" fmla="*/ 6369745 w 6443456"/>
              <a:gd name="connsiteY21" fmla="*/ 1495680 h 5753325"/>
              <a:gd name="connsiteX22" fmla="*/ 6370898 w 6443456"/>
              <a:gd name="connsiteY22" fmla="*/ 1513331 h 5753325"/>
              <a:gd name="connsiteX23" fmla="*/ 6339773 w 6443456"/>
              <a:gd name="connsiteY23" fmla="*/ 1527414 h 5753325"/>
              <a:gd name="connsiteX24" fmla="*/ 6321854 w 6443456"/>
              <a:gd name="connsiteY24" fmla="*/ 1635366 h 5753325"/>
              <a:gd name="connsiteX25" fmla="*/ 6299489 w 6443456"/>
              <a:gd name="connsiteY25" fmla="*/ 1784860 h 5753325"/>
              <a:gd name="connsiteX26" fmla="*/ 6267878 w 6443456"/>
              <a:gd name="connsiteY26" fmla="*/ 1858572 h 5753325"/>
              <a:gd name="connsiteX27" fmla="*/ 6251146 w 6443456"/>
              <a:gd name="connsiteY27" fmla="*/ 1926167 h 5753325"/>
              <a:gd name="connsiteX28" fmla="*/ 6210686 w 6443456"/>
              <a:gd name="connsiteY28" fmla="*/ 2014834 h 5753325"/>
              <a:gd name="connsiteX29" fmla="*/ 6106652 w 6443456"/>
              <a:gd name="connsiteY29" fmla="*/ 2150572 h 5753325"/>
              <a:gd name="connsiteX30" fmla="*/ 6097813 w 6443456"/>
              <a:gd name="connsiteY30" fmla="*/ 2172208 h 5753325"/>
              <a:gd name="connsiteX31" fmla="*/ 6095990 w 6443456"/>
              <a:gd name="connsiteY31" fmla="*/ 2181185 h 5753325"/>
              <a:gd name="connsiteX32" fmla="*/ 6090126 w 6443456"/>
              <a:gd name="connsiteY32" fmla="*/ 2192533 h 5753325"/>
              <a:gd name="connsiteX33" fmla="*/ 6089503 w 6443456"/>
              <a:gd name="connsiteY33" fmla="*/ 2192543 h 5753325"/>
              <a:gd name="connsiteX34" fmla="*/ 6084946 w 6443456"/>
              <a:gd name="connsiteY34" fmla="*/ 2203694 h 5753325"/>
              <a:gd name="connsiteX35" fmla="*/ 5987861 w 6443456"/>
              <a:gd name="connsiteY35" fmla="*/ 2304868 h 5753325"/>
              <a:gd name="connsiteX36" fmla="*/ 5973439 w 6443456"/>
              <a:gd name="connsiteY36" fmla="*/ 2385635 h 5753325"/>
              <a:gd name="connsiteX37" fmla="*/ 5916727 w 6443456"/>
              <a:gd name="connsiteY37" fmla="*/ 2458777 h 5753325"/>
              <a:gd name="connsiteX38" fmla="*/ 5856524 w 6443456"/>
              <a:gd name="connsiteY38" fmla="*/ 2583281 h 5753325"/>
              <a:gd name="connsiteX39" fmla="*/ 5838091 w 6443456"/>
              <a:gd name="connsiteY39" fmla="*/ 2753474 h 5753325"/>
              <a:gd name="connsiteX40" fmla="*/ 5744296 w 6443456"/>
              <a:gd name="connsiteY40" fmla="*/ 2893276 h 5753325"/>
              <a:gd name="connsiteX41" fmla="*/ 5682522 w 6443456"/>
              <a:gd name="connsiteY41" fmla="*/ 3044368 h 5753325"/>
              <a:gd name="connsiteX42" fmla="*/ 5557886 w 6443456"/>
              <a:gd name="connsiteY42" fmla="*/ 3304853 h 5753325"/>
              <a:gd name="connsiteX43" fmla="*/ 5483942 w 6443456"/>
              <a:gd name="connsiteY43" fmla="*/ 3416604 h 5753325"/>
              <a:gd name="connsiteX44" fmla="*/ 5461007 w 6443456"/>
              <a:gd name="connsiteY44" fmla="*/ 3503742 h 5753325"/>
              <a:gd name="connsiteX45" fmla="*/ 5437889 w 6443456"/>
              <a:gd name="connsiteY45" fmla="*/ 3559927 h 5753325"/>
              <a:gd name="connsiteX46" fmla="*/ 5432770 w 6443456"/>
              <a:gd name="connsiteY46" fmla="*/ 3562948 h 5753325"/>
              <a:gd name="connsiteX47" fmla="*/ 5406795 w 6443456"/>
              <a:gd name="connsiteY47" fmla="*/ 3578594 h 5753325"/>
              <a:gd name="connsiteX48" fmla="*/ 5381495 w 6443456"/>
              <a:gd name="connsiteY48" fmla="*/ 3599883 h 5753325"/>
              <a:gd name="connsiteX49" fmla="*/ 5363689 w 6443456"/>
              <a:gd name="connsiteY49" fmla="*/ 3633299 h 5753325"/>
              <a:gd name="connsiteX50" fmla="*/ 5291870 w 6443456"/>
              <a:gd name="connsiteY50" fmla="*/ 3799039 h 5753325"/>
              <a:gd name="connsiteX51" fmla="*/ 5241600 w 6443456"/>
              <a:gd name="connsiteY51" fmla="*/ 3894238 h 5753325"/>
              <a:gd name="connsiteX52" fmla="*/ 5211041 w 6443456"/>
              <a:gd name="connsiteY52" fmla="*/ 3924184 h 5753325"/>
              <a:gd name="connsiteX53" fmla="*/ 5176073 w 6443456"/>
              <a:gd name="connsiteY53" fmla="*/ 3970179 h 5753325"/>
              <a:gd name="connsiteX54" fmla="*/ 5172826 w 6443456"/>
              <a:gd name="connsiteY54" fmla="*/ 3991773 h 5753325"/>
              <a:gd name="connsiteX55" fmla="*/ 5157053 w 6443456"/>
              <a:gd name="connsiteY55" fmla="*/ 3997708 h 5753325"/>
              <a:gd name="connsiteX56" fmla="*/ 5127922 w 6443456"/>
              <a:gd name="connsiteY56" fmla="*/ 4022660 h 5753325"/>
              <a:gd name="connsiteX57" fmla="*/ 5020872 w 6443456"/>
              <a:gd name="connsiteY57" fmla="*/ 4075951 h 5753325"/>
              <a:gd name="connsiteX58" fmla="*/ 4991410 w 6443456"/>
              <a:gd name="connsiteY58" fmla="*/ 4087598 h 5753325"/>
              <a:gd name="connsiteX59" fmla="*/ 4930112 w 6443456"/>
              <a:gd name="connsiteY59" fmla="*/ 4138459 h 5753325"/>
              <a:gd name="connsiteX60" fmla="*/ 4834224 w 6443456"/>
              <a:gd name="connsiteY60" fmla="*/ 4231643 h 5753325"/>
              <a:gd name="connsiteX61" fmla="*/ 4812599 w 6443456"/>
              <a:gd name="connsiteY61" fmla="*/ 4249449 h 5753325"/>
              <a:gd name="connsiteX62" fmla="*/ 4789188 w 6443456"/>
              <a:gd name="connsiteY62" fmla="*/ 4256678 h 5753325"/>
              <a:gd name="connsiteX63" fmla="*/ 4779554 w 6443456"/>
              <a:gd name="connsiteY63" fmla="*/ 4251313 h 5753325"/>
              <a:gd name="connsiteX64" fmla="*/ 4766885 w 6443456"/>
              <a:gd name="connsiteY64" fmla="*/ 4259812 h 5753325"/>
              <a:gd name="connsiteX65" fmla="*/ 4762510 w 6443456"/>
              <a:gd name="connsiteY65" fmla="*/ 4260383 h 5753325"/>
              <a:gd name="connsiteX66" fmla="*/ 4738416 w 6443456"/>
              <a:gd name="connsiteY66" fmla="*/ 4265355 h 5753325"/>
              <a:gd name="connsiteX67" fmla="*/ 4712007 w 6443456"/>
              <a:gd name="connsiteY67" fmla="*/ 4317892 h 5753325"/>
              <a:gd name="connsiteX68" fmla="*/ 4658930 w 6443456"/>
              <a:gd name="connsiteY68" fmla="*/ 4348041 h 5753325"/>
              <a:gd name="connsiteX69" fmla="*/ 4443526 w 6443456"/>
              <a:gd name="connsiteY69" fmla="*/ 4507851 h 5753325"/>
              <a:gd name="connsiteX70" fmla="*/ 4289766 w 6443456"/>
              <a:gd name="connsiteY70" fmla="*/ 4711450 h 5753325"/>
              <a:gd name="connsiteX71" fmla="*/ 4150870 w 6443456"/>
              <a:gd name="connsiteY71" fmla="*/ 4818480 h 5753325"/>
              <a:gd name="connsiteX72" fmla="*/ 4006639 w 6443456"/>
              <a:gd name="connsiteY72" fmla="*/ 4933815 h 5753325"/>
              <a:gd name="connsiteX73" fmla="*/ 3298210 w 6443456"/>
              <a:gd name="connsiteY73" fmla="*/ 5070790 h 5753325"/>
              <a:gd name="connsiteX74" fmla="*/ 2947678 w 6443456"/>
              <a:gd name="connsiteY74" fmla="*/ 5117869 h 5753325"/>
              <a:gd name="connsiteX75" fmla="*/ 2822169 w 6443456"/>
              <a:gd name="connsiteY75" fmla="*/ 5129396 h 5753325"/>
              <a:gd name="connsiteX76" fmla="*/ 2538773 w 6443456"/>
              <a:gd name="connsiteY76" fmla="*/ 5313397 h 5753325"/>
              <a:gd name="connsiteX77" fmla="*/ 2014500 w 6443456"/>
              <a:gd name="connsiteY77" fmla="*/ 5519744 h 5753325"/>
              <a:gd name="connsiteX78" fmla="*/ 1934391 w 6443456"/>
              <a:gd name="connsiteY78" fmla="*/ 5591335 h 5753325"/>
              <a:gd name="connsiteX79" fmla="*/ 1892550 w 6443456"/>
              <a:gd name="connsiteY79" fmla="*/ 5649708 h 5753325"/>
              <a:gd name="connsiteX80" fmla="*/ 1854769 w 6443456"/>
              <a:gd name="connsiteY80" fmla="*/ 5647691 h 5753325"/>
              <a:gd name="connsiteX81" fmla="*/ 1809461 w 6443456"/>
              <a:gd name="connsiteY81" fmla="*/ 5648628 h 5753325"/>
              <a:gd name="connsiteX82" fmla="*/ 1745150 w 6443456"/>
              <a:gd name="connsiteY82" fmla="*/ 5693879 h 5753325"/>
              <a:gd name="connsiteX83" fmla="*/ 1713375 w 6443456"/>
              <a:gd name="connsiteY83" fmla="*/ 5684672 h 5753325"/>
              <a:gd name="connsiteX84" fmla="*/ 1707808 w 6443456"/>
              <a:gd name="connsiteY84" fmla="*/ 5682611 h 5753325"/>
              <a:gd name="connsiteX85" fmla="*/ 1679313 w 6443456"/>
              <a:gd name="connsiteY85" fmla="*/ 5672360 h 5753325"/>
              <a:gd name="connsiteX86" fmla="*/ 1646933 w 6443456"/>
              <a:gd name="connsiteY86" fmla="*/ 5666227 h 5753325"/>
              <a:gd name="connsiteX87" fmla="*/ 1610055 w 6443456"/>
              <a:gd name="connsiteY87" fmla="*/ 5673643 h 5753325"/>
              <a:gd name="connsiteX88" fmla="*/ 1437641 w 6443456"/>
              <a:gd name="connsiteY88" fmla="*/ 5723266 h 5753325"/>
              <a:gd name="connsiteX89" fmla="*/ 1332869 w 6443456"/>
              <a:gd name="connsiteY89" fmla="*/ 5744752 h 5753325"/>
              <a:gd name="connsiteX90" fmla="*/ 1290525 w 6443456"/>
              <a:gd name="connsiteY90" fmla="*/ 5740036 h 5753325"/>
              <a:gd name="connsiteX91" fmla="*/ 1233107 w 6443456"/>
              <a:gd name="connsiteY91" fmla="*/ 5742106 h 5753325"/>
              <a:gd name="connsiteX92" fmla="*/ 1214532 w 6443456"/>
              <a:gd name="connsiteY92" fmla="*/ 5753325 h 5753325"/>
              <a:gd name="connsiteX93" fmla="*/ 1199955 w 6443456"/>
              <a:gd name="connsiteY93" fmla="*/ 5744831 h 5753325"/>
              <a:gd name="connsiteX94" fmla="*/ 1162337 w 6443456"/>
              <a:gd name="connsiteY94" fmla="*/ 5738048 h 5753325"/>
              <a:gd name="connsiteX95" fmla="*/ 1053457 w 6443456"/>
              <a:gd name="connsiteY95" fmla="*/ 5688676 h 5753325"/>
              <a:gd name="connsiteX96" fmla="*/ 1025798 w 6443456"/>
              <a:gd name="connsiteY96" fmla="*/ 5673166 h 5753325"/>
              <a:gd name="connsiteX97" fmla="*/ 947900 w 6443456"/>
              <a:gd name="connsiteY97" fmla="*/ 5657848 h 5753325"/>
              <a:gd name="connsiteX98" fmla="*/ 815627 w 6443456"/>
              <a:gd name="connsiteY98" fmla="*/ 5642557 h 5753325"/>
              <a:gd name="connsiteX99" fmla="*/ 788251 w 6443456"/>
              <a:gd name="connsiteY99" fmla="*/ 5637065 h 5753325"/>
              <a:gd name="connsiteX100" fmla="*/ 767822 w 6443456"/>
              <a:gd name="connsiteY100" fmla="*/ 5623450 h 5753325"/>
              <a:gd name="connsiteX101" fmla="*/ 765791 w 6443456"/>
              <a:gd name="connsiteY101" fmla="*/ 5612539 h 5753325"/>
              <a:gd name="connsiteX102" fmla="*/ 751230 w 6443456"/>
              <a:gd name="connsiteY102" fmla="*/ 5608092 h 5753325"/>
              <a:gd name="connsiteX103" fmla="*/ 748008 w 6443456"/>
              <a:gd name="connsiteY103" fmla="*/ 5605052 h 5753325"/>
              <a:gd name="connsiteX104" fmla="*/ 728871 w 6443456"/>
              <a:gd name="connsiteY104" fmla="*/ 5589469 h 5753325"/>
              <a:gd name="connsiteX105" fmla="*/ 671898 w 6443456"/>
              <a:gd name="connsiteY105" fmla="*/ 5602363 h 5753325"/>
              <a:gd name="connsiteX106" fmla="*/ 615065 w 6443456"/>
              <a:gd name="connsiteY106" fmla="*/ 5580257 h 5753325"/>
              <a:gd name="connsiteX107" fmla="*/ 355785 w 6443456"/>
              <a:gd name="connsiteY107" fmla="*/ 5514383 h 5753325"/>
              <a:gd name="connsiteX108" fmla="*/ 102269 w 6443456"/>
              <a:gd name="connsiteY108" fmla="*/ 5524347 h 5753325"/>
              <a:gd name="connsiteX109" fmla="*/ 13160 w 6443456"/>
              <a:gd name="connsiteY109" fmla="*/ 5514159 h 5753325"/>
              <a:gd name="connsiteX110" fmla="*/ 0 w 6443456"/>
              <a:gd name="connsiteY110" fmla="*/ 5511735 h 5753325"/>
              <a:gd name="connsiteX111" fmla="*/ 0 w 6443456"/>
              <a:gd name="connsiteY111" fmla="*/ 0 h 57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25DDDE-2E70-E663-E8A2-0250D768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8891"/>
            <a:ext cx="4259731" cy="1985085"/>
          </a:xfrm>
        </p:spPr>
        <p:txBody>
          <a:bodyPr anchor="b">
            <a:normAutofit/>
          </a:bodyPr>
          <a:lstStyle/>
          <a:p>
            <a:pPr algn="ctr"/>
            <a:r>
              <a:rPr lang="sv-SE" dirty="0" err="1"/>
              <a:t>There’s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to </a:t>
            </a:r>
            <a:r>
              <a:rPr lang="sv-SE" dirty="0" err="1"/>
              <a:t>statistics</a:t>
            </a:r>
            <a:r>
              <a:rPr lang="sv-SE" dirty="0"/>
              <a:t>: </a:t>
            </a:r>
            <a:r>
              <a:rPr lang="sv-SE" dirty="0" err="1"/>
              <a:t>Density</a:t>
            </a:r>
            <a:endParaRPr lang="sv-SE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dobjekt 4" descr="En bild som visar text, skärmbild, Teckensnitt, linje&#10;&#10;Automatiskt genererad beskrivning">
            <a:extLst>
              <a:ext uri="{FF2B5EF4-FFF2-40B4-BE49-F238E27FC236}">
                <a16:creationId xmlns:a16="http://schemas.microsoft.com/office/drawing/2014/main" id="{09E9E186-D211-90D3-505F-76FD8308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17" y="4316861"/>
            <a:ext cx="3836894" cy="928098"/>
          </a:xfrm>
          <a:prstGeom prst="rect">
            <a:avLst/>
          </a:pr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4188" y="584034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67F8F08-CB7B-34B3-5119-0F4E703D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415" y="723153"/>
            <a:ext cx="4555782" cy="5392482"/>
          </a:xfrm>
        </p:spPr>
        <p:txBody>
          <a:bodyPr anchor="ctr">
            <a:normAutofit/>
          </a:bodyPr>
          <a:lstStyle/>
          <a:p>
            <a:r>
              <a:rPr lang="sv-SE" sz="2000" dirty="0"/>
              <a:t>Histograms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only</a:t>
            </a:r>
            <a:r>
              <a:rPr lang="sv-SE" sz="2000" dirty="0"/>
              <a:t> </a:t>
            </a:r>
            <a:r>
              <a:rPr lang="sv-SE" sz="2000" dirty="0" err="1"/>
              <a:t>created</a:t>
            </a:r>
            <a:r>
              <a:rPr lang="sv-SE" sz="2000" dirty="0"/>
              <a:t> on leading </a:t>
            </a:r>
            <a:r>
              <a:rPr lang="sv-SE" sz="2000" dirty="0" err="1"/>
              <a:t>columns</a:t>
            </a:r>
            <a:r>
              <a:rPr lang="sv-SE" sz="2000" dirty="0"/>
              <a:t>.</a:t>
            </a:r>
          </a:p>
          <a:p>
            <a:r>
              <a:rPr lang="sv-SE" sz="2000" dirty="0" err="1"/>
              <a:t>Imagine</a:t>
            </a:r>
            <a:r>
              <a:rPr lang="sv-SE" sz="2000" dirty="0"/>
              <a:t> </a:t>
            </a:r>
            <a:r>
              <a:rPr lang="sv-SE" sz="2000" dirty="0" err="1"/>
              <a:t>this</a:t>
            </a:r>
            <a:r>
              <a:rPr lang="sv-SE" sz="2000" dirty="0"/>
              <a:t> index:</a:t>
            </a:r>
          </a:p>
          <a:p>
            <a:pPr lvl="1"/>
            <a:r>
              <a:rPr lang="sv-SE" sz="2000" dirty="0">
                <a:latin typeface="Consolas" panose="020B0609020204030204" pitchFamily="49" charset="0"/>
              </a:rPr>
              <a:t>CREATE INDEX </a:t>
            </a:r>
            <a:r>
              <a:rPr lang="sv-SE" sz="2000" dirty="0" err="1">
                <a:latin typeface="Consolas" panose="020B0609020204030204" pitchFamily="49" charset="0"/>
              </a:rPr>
              <a:t>ix_Car_BrandName_Color</a:t>
            </a:r>
            <a:br>
              <a:rPr lang="sv-SE" sz="2000" dirty="0">
                <a:latin typeface="Consolas" panose="020B0609020204030204" pitchFamily="49" charset="0"/>
              </a:rPr>
            </a:br>
            <a:r>
              <a:rPr lang="sv-SE" sz="2000" dirty="0">
                <a:latin typeface="Consolas" panose="020B0609020204030204" pitchFamily="49" charset="0"/>
              </a:rPr>
              <a:t>ON </a:t>
            </a:r>
            <a:r>
              <a:rPr lang="sv-SE" sz="2000" dirty="0" err="1">
                <a:latin typeface="Consolas" panose="020B0609020204030204" pitchFamily="49" charset="0"/>
              </a:rPr>
              <a:t>dbo.Car</a:t>
            </a:r>
            <a:r>
              <a:rPr lang="sv-SE" sz="2000" dirty="0">
                <a:latin typeface="Consolas" panose="020B0609020204030204" pitchFamily="49" charset="0"/>
              </a:rPr>
              <a:t> (</a:t>
            </a:r>
            <a:r>
              <a:rPr lang="sv-SE" sz="2000" dirty="0" err="1">
                <a:latin typeface="Consolas" panose="020B0609020204030204" pitchFamily="49" charset="0"/>
              </a:rPr>
              <a:t>BrandName</a:t>
            </a:r>
            <a:r>
              <a:rPr lang="sv-SE" sz="2000" dirty="0">
                <a:latin typeface="Consolas" panose="020B0609020204030204" pitchFamily="49" charset="0"/>
              </a:rPr>
              <a:t>, Color)</a:t>
            </a:r>
            <a:br>
              <a:rPr lang="sv-SE" sz="2000" dirty="0">
                <a:latin typeface="Consolas" panose="020B0609020204030204" pitchFamily="49" charset="0"/>
              </a:rPr>
            </a:br>
            <a:r>
              <a:rPr lang="sv-SE" sz="2000" dirty="0">
                <a:latin typeface="Consolas" panose="020B0609020204030204" pitchFamily="49" charset="0"/>
              </a:rPr>
              <a:t>WITH (DATA_COMPRESSION=PAGE);</a:t>
            </a:r>
          </a:p>
          <a:p>
            <a:r>
              <a:rPr lang="sv-SE" sz="2000" dirty="0" err="1"/>
              <a:t>Two</a:t>
            </a:r>
            <a:r>
              <a:rPr lang="sv-SE" sz="2000" dirty="0"/>
              <a:t> </a:t>
            </a:r>
            <a:r>
              <a:rPr lang="sv-SE" sz="2000" dirty="0" err="1"/>
              <a:t>key</a:t>
            </a:r>
            <a:r>
              <a:rPr lang="sv-SE" sz="2000" dirty="0"/>
              <a:t> </a:t>
            </a:r>
            <a:r>
              <a:rPr lang="sv-SE" sz="2000" dirty="0" err="1"/>
              <a:t>columns</a:t>
            </a:r>
            <a:r>
              <a:rPr lang="sv-SE" sz="2000" dirty="0"/>
              <a:t>. </a:t>
            </a:r>
            <a:r>
              <a:rPr lang="sv-SE" sz="2000" dirty="0" err="1"/>
              <a:t>How</a:t>
            </a:r>
            <a:r>
              <a:rPr lang="sv-SE" sz="2000" dirty="0"/>
              <a:t> to </a:t>
            </a:r>
            <a:r>
              <a:rPr lang="sv-SE" sz="2000" dirty="0" err="1"/>
              <a:t>figure</a:t>
            </a:r>
            <a:r>
              <a:rPr lang="sv-SE" sz="2000" dirty="0"/>
              <a:t> </a:t>
            </a:r>
            <a:r>
              <a:rPr lang="sv-SE" sz="2000" dirty="0" err="1"/>
              <a:t>out</a:t>
            </a:r>
            <a:r>
              <a:rPr lang="sv-SE" sz="2000" dirty="0"/>
              <a:t> </a:t>
            </a:r>
            <a:r>
              <a:rPr lang="sv-SE" sz="2000" dirty="0" err="1"/>
              <a:t>cardinality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a combination </a:t>
            </a:r>
            <a:r>
              <a:rPr lang="sv-SE" sz="2000" dirty="0" err="1"/>
              <a:t>of</a:t>
            </a:r>
            <a:r>
              <a:rPr lang="sv-SE" sz="2000" dirty="0"/>
              <a:t> </a:t>
            </a:r>
            <a:r>
              <a:rPr lang="sv-SE" sz="2000" dirty="0" err="1"/>
              <a:t>these</a:t>
            </a:r>
            <a:r>
              <a:rPr lang="sv-SE" sz="2000" dirty="0"/>
              <a:t> </a:t>
            </a:r>
            <a:r>
              <a:rPr lang="sv-SE" sz="2000" dirty="0" err="1"/>
              <a:t>two</a:t>
            </a:r>
            <a:r>
              <a:rPr lang="sv-SE" sz="2000" dirty="0"/>
              <a:t>? Histogram </a:t>
            </a:r>
            <a:r>
              <a:rPr lang="sv-SE" sz="2000" dirty="0" err="1"/>
              <a:t>only</a:t>
            </a:r>
            <a:r>
              <a:rPr lang="sv-SE" sz="2000" dirty="0"/>
              <a:t> show </a:t>
            </a:r>
            <a:r>
              <a:rPr lang="sv-SE" sz="2000" dirty="0" err="1"/>
              <a:t>BrandName</a:t>
            </a:r>
            <a:r>
              <a:rPr lang="sv-SE" sz="2000" dirty="0"/>
              <a:t>, not Color.</a:t>
            </a:r>
          </a:p>
          <a:p>
            <a:r>
              <a:rPr lang="sv-SE" sz="2000" dirty="0" err="1"/>
              <a:t>Density</a:t>
            </a:r>
            <a:r>
              <a:rPr lang="sv-SE" sz="2000" dirty="0"/>
              <a:t> </a:t>
            </a:r>
            <a:r>
              <a:rPr lang="sv-SE" sz="2000" dirty="0" err="1"/>
              <a:t>Vector</a:t>
            </a:r>
            <a:r>
              <a:rPr lang="sv-SE" sz="2000" dirty="0"/>
              <a:t> </a:t>
            </a:r>
          </a:p>
          <a:p>
            <a:r>
              <a:rPr lang="sv-SE" sz="2000" dirty="0" err="1"/>
              <a:t>Density</a:t>
            </a:r>
            <a:r>
              <a:rPr lang="sv-SE" sz="2000" dirty="0"/>
              <a:t> = </a:t>
            </a:r>
            <a:r>
              <a:rPr lang="sv-SE" sz="2000" dirty="0" err="1"/>
              <a:t>Distinct</a:t>
            </a:r>
            <a:r>
              <a:rPr lang="sv-SE" sz="2000" dirty="0"/>
              <a:t> combinations / total </a:t>
            </a:r>
            <a:r>
              <a:rPr lang="sv-SE" sz="2000" dirty="0" err="1"/>
              <a:t>number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</a:t>
            </a:r>
            <a:r>
              <a:rPr lang="sv-SE" sz="2000" dirty="0" err="1"/>
              <a:t>rows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1135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Rectangle 106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73C9815-A0EB-CB9A-E776-849A9839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1026" name="Picture 2" descr="a conference presentation with a speaker demonstrating on stage how to write Transact-SQL queries">
            <a:extLst>
              <a:ext uri="{FF2B5EF4-FFF2-40B4-BE49-F238E27FC236}">
                <a16:creationId xmlns:a16="http://schemas.microsoft.com/office/drawing/2014/main" id="{69A05D62-5DE3-1996-D6DC-87181366A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62"/>
          <a:stretch/>
        </p:blipFill>
        <p:spPr bwMode="auto">
          <a:xfrm>
            <a:off x="5165775" y="961812"/>
            <a:ext cx="4933849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59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ubrik 1">
            <a:extLst>
              <a:ext uri="{FF2B5EF4-FFF2-40B4-BE49-F238E27FC236}">
                <a16:creationId xmlns:a16="http://schemas.microsoft.com/office/drawing/2014/main" id="{2A8083AB-CEBC-4DBF-7599-E61E571B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sv-SE" sz="4800"/>
              <a:t>When SQL Server knows it all, but is still wrong</a:t>
            </a:r>
          </a:p>
        </p:txBody>
      </p:sp>
      <p:graphicFrame>
        <p:nvGraphicFramePr>
          <p:cNvPr id="64" name="Platshållare för innehåll 2">
            <a:extLst>
              <a:ext uri="{FF2B5EF4-FFF2-40B4-BE49-F238E27FC236}">
                <a16:creationId xmlns:a16="http://schemas.microsoft.com/office/drawing/2014/main" id="{48377AF8-CEC5-4C21-F4AC-573D6B8E8A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02978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2334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D26A643-BA72-5967-71B7-3E5403B1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sv-SE" sz="5600">
                <a:solidFill>
                  <a:srgbClr val="FFFFFF"/>
                </a:solidFill>
              </a:rPr>
              <a:t>Parameter Sniffing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AF6E73-DFCC-7B85-B426-674A0CF2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Imagine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a 12 table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join</a:t>
            </a:r>
            <a:endParaRPr lang="sv-SE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…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that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runs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10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times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per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minute</a:t>
            </a:r>
            <a:endParaRPr lang="sv-SE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…and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that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takes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a second to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compile</a:t>
            </a:r>
            <a:endParaRPr lang="sv-SE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…and SQL Server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would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have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to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compile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a new plan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every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time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the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query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runs</a:t>
            </a:r>
            <a:endParaRPr lang="sv-SE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Parameter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sniffing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saves the parameter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settings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of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the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first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execution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into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the plan and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caches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the plan.</a:t>
            </a:r>
          </a:p>
          <a:p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This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is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generally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a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very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good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idea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.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Except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when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it’s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not</a:t>
            </a:r>
          </a:p>
          <a:p>
            <a:pPr lvl="1"/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There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are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1,4 million Volvos in Sweden</a:t>
            </a:r>
          </a:p>
          <a:p>
            <a:pPr lvl="1"/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But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only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1900 Ferraris</a:t>
            </a:r>
          </a:p>
          <a:p>
            <a:pPr lvl="1"/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When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joining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the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result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of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a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BrandName-search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into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the Car table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into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some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other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table, it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matters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if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we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get 1900 or 1,4 million </a:t>
            </a:r>
            <a:r>
              <a:rPr lang="sv-SE" sz="1900" dirty="0" err="1">
                <a:solidFill>
                  <a:schemeClr val="tx1">
                    <a:alpha val="80000"/>
                  </a:schemeClr>
                </a:solidFill>
              </a:rPr>
              <a:t>rows</a:t>
            </a:r>
            <a:r>
              <a:rPr lang="sv-SE" sz="1900" dirty="0">
                <a:solidFill>
                  <a:schemeClr val="tx1">
                    <a:alpha val="80000"/>
                  </a:schemeClr>
                </a:solidFill>
              </a:rPr>
              <a:t> back from the Car table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52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sett">
  <a:themeElements>
    <a:clrScheme name="Varm blå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oupBy_Eight_hours_of_work_in_20_minutes_Partitioning_Rox.pptx" id="{70D7657E-FDF3-4AF8-B760-E8DCE5C23891}" vid="{32728EFA-864A-41EB-A785-94AF657B65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444</Words>
  <Application>Microsoft Office PowerPoint</Application>
  <PresentationFormat>Bredbild</PresentationFormat>
  <Paragraphs>53</Paragraphs>
  <Slides>12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9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Roboto Black</vt:lpstr>
      <vt:lpstr>Roboto Light</vt:lpstr>
      <vt:lpstr>Source Sans Pro</vt:lpstr>
      <vt:lpstr>Trebuchet MS</vt:lpstr>
      <vt:lpstr>Wingdings 3</vt:lpstr>
      <vt:lpstr>Office-tema</vt:lpstr>
      <vt:lpstr>Fasett</vt:lpstr>
      <vt:lpstr>Are You Drunk Sql Server? </vt:lpstr>
      <vt:lpstr>Session Content</vt:lpstr>
      <vt:lpstr>Magnus Ahlkvist</vt:lpstr>
      <vt:lpstr>Introduction to Cardinality Estimation</vt:lpstr>
      <vt:lpstr>The basics, statistics and histograms</vt:lpstr>
      <vt:lpstr>There’s more to statistics: Density</vt:lpstr>
      <vt:lpstr>DEMO</vt:lpstr>
      <vt:lpstr>When SQL Server knows it all, but is still wrong</vt:lpstr>
      <vt:lpstr>Parameter Sniffing</vt:lpstr>
      <vt:lpstr>DEMO</vt:lpstr>
      <vt:lpstr>DEMO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Magnus Ahlkvist</dc:creator>
  <cp:lastModifiedBy>Magnus Ahlkvist</cp:lastModifiedBy>
  <cp:revision>9</cp:revision>
  <dcterms:created xsi:type="dcterms:W3CDTF">2021-05-24T17:44:56Z</dcterms:created>
  <dcterms:modified xsi:type="dcterms:W3CDTF">2024-06-04T23:21:02Z</dcterms:modified>
</cp:coreProperties>
</file>